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5" r:id="rId5"/>
    <p:sldId id="266" r:id="rId6"/>
    <p:sldId id="267" r:id="rId7"/>
    <p:sldId id="258" r:id="rId8"/>
    <p:sldId id="268" r:id="rId9"/>
    <p:sldId id="281" r:id="rId10"/>
    <p:sldId id="278" r:id="rId11"/>
    <p:sldId id="280" r:id="rId12"/>
    <p:sldId id="279" r:id="rId13"/>
    <p:sldId id="282" r:id="rId14"/>
    <p:sldId id="283" r:id="rId15"/>
    <p:sldId id="284" r:id="rId16"/>
    <p:sldId id="285" r:id="rId17"/>
    <p:sldId id="261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76" r:id="rId3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4660"/>
  </p:normalViewPr>
  <p:slideViewPr>
    <p:cSldViewPr>
      <p:cViewPr varScale="1">
        <p:scale>
          <a:sx n="83" d="100"/>
          <a:sy n="83" d="100"/>
        </p:scale>
        <p:origin x="-84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BAF5-FF31-4109-80B5-EAEF22B5A3D9}" type="datetimeFigureOut">
              <a:rPr lang="nl-NL"/>
              <a:pPr>
                <a:defRPr/>
              </a:pPr>
              <a:t>2-1-2013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36483-5B0C-4731-98BA-FBA7FB8A067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BE687-26FE-4188-BD3C-E793CA7AAC12}" type="datetimeFigureOut">
              <a:rPr lang="nl-NL"/>
              <a:pPr>
                <a:defRPr/>
              </a:pPr>
              <a:t>2-1-2013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72775-8CD0-4CFB-9A8C-ED55698793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84A76-E351-4432-B63A-C43006792873}" type="datetimeFigureOut">
              <a:rPr lang="nl-NL"/>
              <a:pPr>
                <a:defRPr/>
              </a:pPr>
              <a:t>2-1-2013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4611D-4C34-4B02-A9F4-FE2F8AA16BF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D316A-02E4-4A83-813F-EBBD9E6CF968}" type="datetimeFigureOut">
              <a:rPr lang="nl-NL"/>
              <a:pPr>
                <a:defRPr/>
              </a:pPr>
              <a:t>2-1-2013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2A8E9-079F-4AA6-924C-EE2093C2FE0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D8A05-99A7-4ABA-8D93-5AA75F966FCA}" type="datetimeFigureOut">
              <a:rPr lang="nl-NL"/>
              <a:pPr>
                <a:defRPr/>
              </a:pPr>
              <a:t>2-1-2013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E47D5-1D2B-4FEE-A2E4-16C551DCF9E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C7A86-416B-463D-BFBD-585D110684A6}" type="datetimeFigureOut">
              <a:rPr lang="nl-NL"/>
              <a:pPr>
                <a:defRPr/>
              </a:pPr>
              <a:t>2-1-2013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A9F55-6C7A-4A78-BA05-0FEC4F2DF5C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CBC9F-40D1-41BE-95C7-B07EFE23BEF1}" type="datetimeFigureOut">
              <a:rPr lang="nl-NL"/>
              <a:pPr>
                <a:defRPr/>
              </a:pPr>
              <a:t>2-1-2013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5D2FD-6186-4F78-9928-2A35BA4C0C3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2DC32-2EB4-4289-9F58-FC10D45F6F1B}" type="datetimeFigureOut">
              <a:rPr lang="nl-NL"/>
              <a:pPr>
                <a:defRPr/>
              </a:pPr>
              <a:t>2-1-2013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6A473-CFB0-4E16-A421-A849328D579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F6220-CF4D-4D46-A83F-EC0BF23E1E44}" type="datetimeFigureOut">
              <a:rPr lang="nl-NL"/>
              <a:pPr>
                <a:defRPr/>
              </a:pPr>
              <a:t>2-1-2013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43E8E-3595-410F-882D-76D7CF1CDE4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23F19-710F-4A8E-A1A4-C7AF1B8B2A17}" type="datetimeFigureOut">
              <a:rPr lang="nl-NL"/>
              <a:pPr>
                <a:defRPr/>
              </a:pPr>
              <a:t>2-1-2013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6ABD4-04E4-40D4-92E2-A483B7D8841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2AF1-3579-44DF-97EE-8EE52A48C225}" type="datetimeFigureOut">
              <a:rPr lang="nl-NL"/>
              <a:pPr>
                <a:defRPr/>
              </a:pPr>
              <a:t>2-1-2013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5BCA0-BFF6-444B-83A4-7BADF7A4F3E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FEBD11-F020-4699-8306-0FE63C0A466E}" type="datetimeFigureOut">
              <a:rPr lang="nl-NL"/>
              <a:pPr>
                <a:defRPr/>
              </a:pPr>
              <a:t>2-1-2013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D9C1CA-36E2-4B5B-BBAA-4FC4AC6AF1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fmarije.n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8.xml"/><Relationship Id="rId4" Type="http://schemas.openxmlformats.org/officeDocument/2006/relationships/hyperlink" Target="http://www.jufsanne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4.wav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3.wav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9.png"/><Relationship Id="rId4" Type="http://schemas.openxmlformats.org/officeDocument/2006/relationships/audio" Target="../media/audio4.wav"/><Relationship Id="rId9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9.png"/><Relationship Id="rId4" Type="http://schemas.openxmlformats.org/officeDocument/2006/relationships/audio" Target="../media/audio4.wav"/><Relationship Id="rId9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9.png"/><Relationship Id="rId4" Type="http://schemas.openxmlformats.org/officeDocument/2006/relationships/audio" Target="../media/audio4.wav"/><Relationship Id="rId9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jpeg"/><Relationship Id="rId3" Type="http://schemas.openxmlformats.org/officeDocument/2006/relationships/audio" Target="../media/audio8.wav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audio" Target="../media/audio3.wav"/><Relationship Id="rId11" Type="http://schemas.openxmlformats.org/officeDocument/2006/relationships/image" Target="../media/image5.jpeg"/><Relationship Id="rId5" Type="http://schemas.openxmlformats.org/officeDocument/2006/relationships/audio" Target="../media/audio2.wav"/><Relationship Id="rId15" Type="http://schemas.openxmlformats.org/officeDocument/2006/relationships/image" Target="../media/image9.png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jpeg"/><Relationship Id="rId1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9.png"/><Relationship Id="rId3" Type="http://schemas.openxmlformats.org/officeDocument/2006/relationships/audio" Target="../media/audio8.wav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audio" Target="../media/audio4.wav"/><Relationship Id="rId11" Type="http://schemas.openxmlformats.org/officeDocument/2006/relationships/image" Target="../media/image13.jpeg"/><Relationship Id="rId5" Type="http://schemas.openxmlformats.org/officeDocument/2006/relationships/audio" Target="../media/audio2.wav"/><Relationship Id="rId15" Type="http://schemas.openxmlformats.org/officeDocument/2006/relationships/image" Target="../media/image8.gif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jpeg"/><Relationship Id="rId1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image" Target="../media/image1.jpeg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16.jpeg"/><Relationship Id="rId3" Type="http://schemas.openxmlformats.org/officeDocument/2006/relationships/audio" Target="../media/audio8.wav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audio" Target="../media/audio3.wav"/><Relationship Id="rId11" Type="http://schemas.openxmlformats.org/officeDocument/2006/relationships/image" Target="../media/image5.jpeg"/><Relationship Id="rId5" Type="http://schemas.openxmlformats.org/officeDocument/2006/relationships/audio" Target="../media/audio2.wav"/><Relationship Id="rId15" Type="http://schemas.openxmlformats.org/officeDocument/2006/relationships/image" Target="../media/image9.png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jpeg"/><Relationship Id="rId14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7.jpeg"/><Relationship Id="rId3" Type="http://schemas.openxmlformats.org/officeDocument/2006/relationships/audio" Target="../media/audio8.wav"/><Relationship Id="rId7" Type="http://schemas.openxmlformats.org/officeDocument/2006/relationships/image" Target="../media/image1.jpeg"/><Relationship Id="rId12" Type="http://schemas.openxmlformats.org/officeDocument/2006/relationships/image" Target="../media/image14.jpe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audio" Target="../media/audio4.wav"/><Relationship Id="rId11" Type="http://schemas.openxmlformats.org/officeDocument/2006/relationships/image" Target="../media/image13.jpeg"/><Relationship Id="rId5" Type="http://schemas.openxmlformats.org/officeDocument/2006/relationships/audio" Target="../media/audio2.wav"/><Relationship Id="rId15" Type="http://schemas.openxmlformats.org/officeDocument/2006/relationships/image" Target="../media/image9.png"/><Relationship Id="rId10" Type="http://schemas.openxmlformats.org/officeDocument/2006/relationships/image" Target="../media/image1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jpeg"/><Relationship Id="rId14" Type="http://schemas.openxmlformats.org/officeDocument/2006/relationships/image" Target="../media/image8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18.jpeg"/><Relationship Id="rId3" Type="http://schemas.openxmlformats.org/officeDocument/2006/relationships/audio" Target="../media/audio8.wav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audio" Target="../media/audio3.wav"/><Relationship Id="rId11" Type="http://schemas.openxmlformats.org/officeDocument/2006/relationships/image" Target="../media/image5.jpeg"/><Relationship Id="rId5" Type="http://schemas.openxmlformats.org/officeDocument/2006/relationships/audio" Target="../media/audio2.wav"/><Relationship Id="rId15" Type="http://schemas.openxmlformats.org/officeDocument/2006/relationships/image" Target="../media/image9.png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jpeg"/><Relationship Id="rId14" Type="http://schemas.openxmlformats.org/officeDocument/2006/relationships/image" Target="../media/image8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4.jpeg"/><Relationship Id="rId3" Type="http://schemas.openxmlformats.org/officeDocument/2006/relationships/audio" Target="../media/audio8.wav"/><Relationship Id="rId7" Type="http://schemas.openxmlformats.org/officeDocument/2006/relationships/image" Target="../media/image1.jpeg"/><Relationship Id="rId12" Type="http://schemas.openxmlformats.org/officeDocument/2006/relationships/image" Target="../media/image13.jpe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audio" Target="../media/audio2.wav"/><Relationship Id="rId11" Type="http://schemas.openxmlformats.org/officeDocument/2006/relationships/image" Target="../media/image15.jpe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jpeg"/><Relationship Id="rId14" Type="http://schemas.openxmlformats.org/officeDocument/2006/relationships/image" Target="../media/image8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4.jpeg"/><Relationship Id="rId3" Type="http://schemas.openxmlformats.org/officeDocument/2006/relationships/audio" Target="../media/audio8.wav"/><Relationship Id="rId7" Type="http://schemas.openxmlformats.org/officeDocument/2006/relationships/image" Target="../media/image20.jpeg"/><Relationship Id="rId12" Type="http://schemas.openxmlformats.org/officeDocument/2006/relationships/image" Target="../media/image13.jpe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audio" Target="../media/audio4.wav"/><Relationship Id="rId11" Type="http://schemas.openxmlformats.org/officeDocument/2006/relationships/image" Target="../media/image15.jpeg"/><Relationship Id="rId5" Type="http://schemas.openxmlformats.org/officeDocument/2006/relationships/audio" Target="../media/audio2.wav"/><Relationship Id="rId15" Type="http://schemas.openxmlformats.org/officeDocument/2006/relationships/image" Target="../media/image9.png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jpeg"/><Relationship Id="rId14" Type="http://schemas.openxmlformats.org/officeDocument/2006/relationships/image" Target="../media/image8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4.wav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3.wav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9.png"/><Relationship Id="rId4" Type="http://schemas.openxmlformats.org/officeDocument/2006/relationships/audio" Target="../media/audio4.wav"/><Relationship Id="rId9" Type="http://schemas.openxmlformats.org/officeDocument/2006/relationships/image" Target="../media/image8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.jpeg"/><Relationship Id="rId11" Type="http://schemas.openxmlformats.org/officeDocument/2006/relationships/image" Target="../media/image9.pn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audio" Target="../media/audio4.wav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9.png"/><Relationship Id="rId4" Type="http://schemas.openxmlformats.org/officeDocument/2006/relationships/audio" Target="../media/audio4.wav"/><Relationship Id="rId9" Type="http://schemas.openxmlformats.org/officeDocument/2006/relationships/image" Target="../media/image8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9.png"/><Relationship Id="rId4" Type="http://schemas.openxmlformats.org/officeDocument/2006/relationships/audio" Target="../media/audio4.wav"/><Relationship Id="rId9" Type="http://schemas.openxmlformats.org/officeDocument/2006/relationships/image" Target="../media/image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.jpeg"/><Relationship Id="rId11" Type="http://schemas.openxmlformats.org/officeDocument/2006/relationships/image" Target="../media/image16.jpeg"/><Relationship Id="rId5" Type="http://schemas.openxmlformats.org/officeDocument/2006/relationships/image" Target="../media/image1.jpeg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1.jpeg"/><Relationship Id="rId11" Type="http://schemas.openxmlformats.org/officeDocument/2006/relationships/image" Target="../media/image17.jpeg"/><Relationship Id="rId5" Type="http://schemas.openxmlformats.org/officeDocument/2006/relationships/image" Target="../media/image1.jpeg"/><Relationship Id="rId10" Type="http://schemas.openxmlformats.org/officeDocument/2006/relationships/image" Target="../media/image14.jpeg"/><Relationship Id="rId4" Type="http://schemas.openxmlformats.org/officeDocument/2006/relationships/audio" Target="../media/audio4.wav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.jpeg"/><Relationship Id="rId11" Type="http://schemas.openxmlformats.org/officeDocument/2006/relationships/image" Target="../media/image18.jpeg"/><Relationship Id="rId5" Type="http://schemas.openxmlformats.org/officeDocument/2006/relationships/image" Target="../media/image1.jpeg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11.jpeg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9.jpeg"/><Relationship Id="rId11" Type="http://schemas.openxmlformats.org/officeDocument/2006/relationships/image" Target="../media/image14.jpeg"/><Relationship Id="rId5" Type="http://schemas.openxmlformats.org/officeDocument/2006/relationships/image" Target="../media/image1.jpeg"/><Relationship Id="rId10" Type="http://schemas.openxmlformats.org/officeDocument/2006/relationships/image" Target="../media/image13.jpeg"/><Relationship Id="rId4" Type="http://schemas.openxmlformats.org/officeDocument/2006/relationships/audio" Target="../media/audio2.wav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12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.jpeg"/><Relationship Id="rId11" Type="http://schemas.openxmlformats.org/officeDocument/2006/relationships/image" Target="../media/image14.jpeg"/><Relationship Id="rId5" Type="http://schemas.openxmlformats.org/officeDocument/2006/relationships/image" Target="../media/image20.jpeg"/><Relationship Id="rId10" Type="http://schemas.openxmlformats.org/officeDocument/2006/relationships/image" Target="../media/image13.jpeg"/><Relationship Id="rId4" Type="http://schemas.openxmlformats.org/officeDocument/2006/relationships/audio" Target="../media/audio4.wav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703513" y="1484313"/>
            <a:ext cx="3673475" cy="3960812"/>
          </a:xfrm>
          <a:prstGeom prst="rect">
            <a:avLst/>
          </a:prstGeom>
          <a:solidFill>
            <a:schemeClr val="bg1"/>
          </a:solidFill>
          <a:ln w="1270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75" y="1846263"/>
            <a:ext cx="269875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kstvak 3"/>
          <p:cNvSpPr txBox="1">
            <a:spLocks noChangeArrowheads="1"/>
          </p:cNvSpPr>
          <p:nvPr/>
        </p:nvSpPr>
        <p:spPr bwMode="auto">
          <a:xfrm>
            <a:off x="327025" y="76200"/>
            <a:ext cx="84248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3600" b="1">
                <a:cs typeface="Arial" charset="0"/>
              </a:rPr>
              <a:t>Digibordles Sneeuwpoppen</a:t>
            </a:r>
          </a:p>
          <a:p>
            <a:pPr algn="ctr"/>
            <a:r>
              <a:rPr lang="nl-NL" sz="3600" b="1">
                <a:cs typeface="Arial" charset="0"/>
              </a:rPr>
              <a:t>visuele discriminatie</a:t>
            </a:r>
          </a:p>
        </p:txBody>
      </p:sp>
      <p:sp>
        <p:nvSpPr>
          <p:cNvPr id="13316" name="Tekstvak 4"/>
          <p:cNvSpPr txBox="1">
            <a:spLocks noChangeArrowheads="1"/>
          </p:cNvSpPr>
          <p:nvPr/>
        </p:nvSpPr>
        <p:spPr bwMode="auto">
          <a:xfrm>
            <a:off x="327025" y="5716588"/>
            <a:ext cx="84248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 b="1">
                <a:cs typeface="Arial" charset="0"/>
              </a:rPr>
              <a:t>Gemaakt door:</a:t>
            </a:r>
          </a:p>
          <a:p>
            <a:pPr algn="ctr"/>
            <a:r>
              <a:rPr lang="nl-NL" sz="2800" b="1">
                <a:cs typeface="Arial" charset="0"/>
                <a:hlinkClick r:id="rId3"/>
              </a:rPr>
              <a:t>Juf Marije </a:t>
            </a:r>
            <a:r>
              <a:rPr lang="nl-NL" sz="2800" b="1">
                <a:cs typeface="Arial" charset="0"/>
              </a:rPr>
              <a:t>i.s.m. </a:t>
            </a:r>
            <a:r>
              <a:rPr lang="nl-NL" sz="2800" b="1">
                <a:cs typeface="Arial" charset="0"/>
                <a:hlinkClick r:id="rId4"/>
              </a:rPr>
              <a:t>juf Sanne</a:t>
            </a:r>
            <a:endParaRPr lang="nl-NL" sz="2800" b="1">
              <a:cs typeface="Arial" charset="0"/>
            </a:endParaRPr>
          </a:p>
          <a:p>
            <a:pPr algn="ctr"/>
            <a:endParaRPr lang="nl-NL" sz="2800" b="1">
              <a:latin typeface="Calibri" pitchFamily="34" charset="0"/>
            </a:endParaRPr>
          </a:p>
        </p:txBody>
      </p:sp>
      <p:grpSp>
        <p:nvGrpSpPr>
          <p:cNvPr id="13317" name="Groep 20"/>
          <p:cNvGrpSpPr>
            <a:grpSpLocks/>
          </p:cNvGrpSpPr>
          <p:nvPr/>
        </p:nvGrpSpPr>
        <p:grpSpPr bwMode="auto">
          <a:xfrm>
            <a:off x="7380288" y="4160838"/>
            <a:ext cx="1201737" cy="1295400"/>
            <a:chOff x="7448342" y="4160786"/>
            <a:chExt cx="1191025" cy="1284438"/>
          </a:xfrm>
        </p:grpSpPr>
        <p:sp>
          <p:nvSpPr>
            <p:cNvPr id="19" name="Rechthoek 18">
              <a:hlinkClick r:id="rId5" action="ppaction://hlinksldjump"/>
            </p:cNvPr>
            <p:cNvSpPr/>
            <p:nvPr/>
          </p:nvSpPr>
          <p:spPr>
            <a:xfrm>
              <a:off x="7448342" y="4160786"/>
              <a:ext cx="1191025" cy="12844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13324" name="Tekstvak 19"/>
            <p:cNvSpPr txBox="1">
              <a:spLocks noChangeArrowheads="1"/>
            </p:cNvSpPr>
            <p:nvPr/>
          </p:nvSpPr>
          <p:spPr bwMode="auto">
            <a:xfrm>
              <a:off x="7608824" y="5039115"/>
              <a:ext cx="907822" cy="363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>
                  <a:latin typeface="Calibri" pitchFamily="34" charset="0"/>
                  <a:hlinkClick r:id="rId5" action="ppaction://hlinksldjump"/>
                </a:rPr>
                <a:t>moeilijk</a:t>
              </a:r>
              <a:endParaRPr lang="nl-NL">
                <a:latin typeface="Calibri" pitchFamily="34" charset="0"/>
              </a:endParaRPr>
            </a:p>
          </p:txBody>
        </p:sp>
        <p:pic>
          <p:nvPicPr>
            <p:cNvPr id="13325" name="Picture 2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51273" y="4435940"/>
              <a:ext cx="481167" cy="577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Picture 2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54681" y="4435940"/>
              <a:ext cx="481167" cy="577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8" name="Groep 17"/>
          <p:cNvGrpSpPr>
            <a:grpSpLocks/>
          </p:cNvGrpSpPr>
          <p:nvPr/>
        </p:nvGrpSpPr>
        <p:grpSpPr bwMode="auto">
          <a:xfrm>
            <a:off x="595313" y="4149725"/>
            <a:ext cx="1201737" cy="1295400"/>
            <a:chOff x="594804" y="4149080"/>
            <a:chExt cx="1191025" cy="1284438"/>
          </a:xfrm>
        </p:grpSpPr>
        <p:sp>
          <p:nvSpPr>
            <p:cNvPr id="17" name="Rechthoek 16"/>
            <p:cNvSpPr/>
            <p:nvPr/>
          </p:nvSpPr>
          <p:spPr>
            <a:xfrm>
              <a:off x="594804" y="4149080"/>
              <a:ext cx="1191025" cy="12844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3321" name="Picture 2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99592" y="4415894"/>
              <a:ext cx="497877" cy="597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2" name="Tekstvak 15"/>
            <p:cNvSpPr txBox="1">
              <a:spLocks noChangeArrowheads="1"/>
            </p:cNvSpPr>
            <p:nvPr/>
          </p:nvSpPr>
          <p:spPr bwMode="auto">
            <a:xfrm>
              <a:off x="660074" y="5026761"/>
              <a:ext cx="10604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>
                  <a:latin typeface="Calibri" pitchFamily="34" charset="0"/>
                  <a:hlinkClick r:id="rId6" action="ppaction://hlinksldjump"/>
                </a:rPr>
                <a:t>makkelijk</a:t>
              </a:r>
              <a:endParaRPr lang="nl-NL">
                <a:latin typeface="Calibri" pitchFamily="34" charset="0"/>
              </a:endParaRPr>
            </a:p>
          </p:txBody>
        </p:sp>
      </p:grpSp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348038" y="836613"/>
            <a:ext cx="2447925" cy="300990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2530" name="Tekstvak 26"/>
          <p:cNvSpPr txBox="1">
            <a:spLocks noChangeArrowheads="1"/>
          </p:cNvSpPr>
          <p:nvPr/>
        </p:nvSpPr>
        <p:spPr bwMode="auto">
          <a:xfrm>
            <a:off x="2533650" y="188913"/>
            <a:ext cx="4025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Welke sneeuwpop is hetzelfde?</a:t>
            </a:r>
          </a:p>
        </p:txBody>
      </p:sp>
      <p:grpSp>
        <p:nvGrpSpPr>
          <p:cNvPr id="30" name="Groep 29"/>
          <p:cNvGrpSpPr>
            <a:grpSpLocks/>
          </p:cNvGrpSpPr>
          <p:nvPr/>
        </p:nvGrpSpPr>
        <p:grpSpPr bwMode="auto">
          <a:xfrm>
            <a:off x="4835525" y="4294188"/>
            <a:ext cx="1584325" cy="2014537"/>
            <a:chOff x="4836030" y="4294861"/>
            <a:chExt cx="1584176" cy="2014459"/>
          </a:xfrm>
        </p:grpSpPr>
        <p:sp>
          <p:nvSpPr>
            <p:cNvPr id="19" name="Rechthoek 18"/>
            <p:cNvSpPr/>
            <p:nvPr/>
          </p:nvSpPr>
          <p:spPr>
            <a:xfrm>
              <a:off x="483603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2546" name="Afbeelding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74442" y="4509121"/>
              <a:ext cx="1325750" cy="1632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ep 25"/>
          <p:cNvGrpSpPr>
            <a:grpSpLocks/>
          </p:cNvGrpSpPr>
          <p:nvPr/>
        </p:nvGrpSpPr>
        <p:grpSpPr bwMode="auto">
          <a:xfrm>
            <a:off x="611188" y="4294188"/>
            <a:ext cx="1584325" cy="2014537"/>
            <a:chOff x="611560" y="4294861"/>
            <a:chExt cx="1584176" cy="2014459"/>
          </a:xfrm>
        </p:grpSpPr>
        <p:sp>
          <p:nvSpPr>
            <p:cNvPr id="17" name="Rechthoek 16"/>
            <p:cNvSpPr/>
            <p:nvPr/>
          </p:nvSpPr>
          <p:spPr>
            <a:xfrm>
              <a:off x="61156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2544" name="Afbeelding 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8107" y="4509120"/>
              <a:ext cx="1353613" cy="1632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ep 28"/>
          <p:cNvGrpSpPr>
            <a:grpSpLocks/>
          </p:cNvGrpSpPr>
          <p:nvPr/>
        </p:nvGrpSpPr>
        <p:grpSpPr bwMode="auto">
          <a:xfrm>
            <a:off x="2724150" y="4294188"/>
            <a:ext cx="1584325" cy="2014537"/>
            <a:chOff x="2723795" y="4294861"/>
            <a:chExt cx="1584176" cy="2014459"/>
          </a:xfrm>
        </p:grpSpPr>
        <p:sp>
          <p:nvSpPr>
            <p:cNvPr id="18" name="Rechthoek 17"/>
            <p:cNvSpPr/>
            <p:nvPr/>
          </p:nvSpPr>
          <p:spPr>
            <a:xfrm>
              <a:off x="2723795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2542" name="Afbeelding 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51383" y="4509121"/>
              <a:ext cx="1360577" cy="1632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ep 30"/>
          <p:cNvGrpSpPr>
            <a:grpSpLocks/>
          </p:cNvGrpSpPr>
          <p:nvPr/>
        </p:nvGrpSpPr>
        <p:grpSpPr bwMode="auto">
          <a:xfrm>
            <a:off x="6948488" y="4294188"/>
            <a:ext cx="1584325" cy="2014537"/>
            <a:chOff x="6948264" y="4294861"/>
            <a:chExt cx="1584176" cy="2014459"/>
          </a:xfrm>
        </p:grpSpPr>
        <p:sp>
          <p:nvSpPr>
            <p:cNvPr id="20" name="Rechthoek 19"/>
            <p:cNvSpPr/>
            <p:nvPr/>
          </p:nvSpPr>
          <p:spPr>
            <a:xfrm>
              <a:off x="6948264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2540" name="Afbeelding 1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099855" y="4509121"/>
              <a:ext cx="1360577" cy="1632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5" name="Afbeelding 2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25" y="1195388"/>
            <a:ext cx="1912938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3235325"/>
            <a:ext cx="1106487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2548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eeuwpop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627313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225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348038" y="836613"/>
            <a:ext cx="2447925" cy="300990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3554" name="Tekstvak 26"/>
          <p:cNvSpPr txBox="1">
            <a:spLocks noChangeArrowheads="1"/>
          </p:cNvSpPr>
          <p:nvPr/>
        </p:nvSpPr>
        <p:spPr bwMode="auto">
          <a:xfrm>
            <a:off x="2533650" y="188913"/>
            <a:ext cx="4025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Welke sneeuwpop is hetzelfde?</a:t>
            </a:r>
          </a:p>
        </p:txBody>
      </p:sp>
      <p:grpSp>
        <p:nvGrpSpPr>
          <p:cNvPr id="12" name="Groep 11"/>
          <p:cNvGrpSpPr>
            <a:grpSpLocks/>
          </p:cNvGrpSpPr>
          <p:nvPr/>
        </p:nvGrpSpPr>
        <p:grpSpPr bwMode="auto">
          <a:xfrm>
            <a:off x="611188" y="4294188"/>
            <a:ext cx="1584325" cy="2014537"/>
            <a:chOff x="611560" y="4294861"/>
            <a:chExt cx="1584176" cy="2014459"/>
          </a:xfrm>
        </p:grpSpPr>
        <p:sp>
          <p:nvSpPr>
            <p:cNvPr id="17" name="Rechthoek 16"/>
            <p:cNvSpPr/>
            <p:nvPr/>
          </p:nvSpPr>
          <p:spPr>
            <a:xfrm>
              <a:off x="61156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3570" name="Afbeelding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7907" y="4549148"/>
              <a:ext cx="1313813" cy="157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ep 15"/>
          <p:cNvGrpSpPr>
            <a:grpSpLocks/>
          </p:cNvGrpSpPr>
          <p:nvPr/>
        </p:nvGrpSpPr>
        <p:grpSpPr bwMode="auto">
          <a:xfrm>
            <a:off x="6948488" y="4294188"/>
            <a:ext cx="1584325" cy="2014537"/>
            <a:chOff x="6948264" y="4294861"/>
            <a:chExt cx="1584176" cy="2014459"/>
          </a:xfrm>
        </p:grpSpPr>
        <p:sp>
          <p:nvSpPr>
            <p:cNvPr id="20" name="Rechthoek 19"/>
            <p:cNvSpPr/>
            <p:nvPr/>
          </p:nvSpPr>
          <p:spPr>
            <a:xfrm>
              <a:off x="6948264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3568" name="Afbeelding 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92280" y="4549148"/>
              <a:ext cx="1313813" cy="157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ep 14"/>
          <p:cNvGrpSpPr>
            <a:grpSpLocks/>
          </p:cNvGrpSpPr>
          <p:nvPr/>
        </p:nvGrpSpPr>
        <p:grpSpPr bwMode="auto">
          <a:xfrm>
            <a:off x="4835525" y="4294188"/>
            <a:ext cx="1584325" cy="2014537"/>
            <a:chOff x="4836030" y="4294861"/>
            <a:chExt cx="1584176" cy="2014459"/>
          </a:xfrm>
        </p:grpSpPr>
        <p:sp>
          <p:nvSpPr>
            <p:cNvPr id="19" name="Rechthoek 18"/>
            <p:cNvSpPr/>
            <p:nvPr/>
          </p:nvSpPr>
          <p:spPr>
            <a:xfrm>
              <a:off x="483603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3566" name="Afbeelding 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11130" y="4549148"/>
              <a:ext cx="1181535" cy="157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ep 12"/>
          <p:cNvGrpSpPr>
            <a:grpSpLocks/>
          </p:cNvGrpSpPr>
          <p:nvPr/>
        </p:nvGrpSpPr>
        <p:grpSpPr bwMode="auto">
          <a:xfrm>
            <a:off x="2724150" y="4294188"/>
            <a:ext cx="1584325" cy="2014537"/>
            <a:chOff x="2723795" y="4294861"/>
            <a:chExt cx="1584176" cy="2014459"/>
          </a:xfrm>
        </p:grpSpPr>
        <p:sp>
          <p:nvSpPr>
            <p:cNvPr id="18" name="Rechthoek 17"/>
            <p:cNvSpPr/>
            <p:nvPr/>
          </p:nvSpPr>
          <p:spPr>
            <a:xfrm>
              <a:off x="2723795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3564" name="Afbeelding 10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43861" y="4509120"/>
              <a:ext cx="1222285" cy="1616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59" name="Afbeelding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1196975"/>
            <a:ext cx="19812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5825" y="3235325"/>
            <a:ext cx="1106488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3572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eeuwpop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627313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235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Cheering-SoundBible.com-6818138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7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348038" y="836613"/>
            <a:ext cx="2447925" cy="300990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4578" name="Tekstvak 26"/>
          <p:cNvSpPr txBox="1">
            <a:spLocks noChangeArrowheads="1"/>
          </p:cNvSpPr>
          <p:nvPr/>
        </p:nvSpPr>
        <p:spPr bwMode="auto">
          <a:xfrm>
            <a:off x="2533650" y="188913"/>
            <a:ext cx="4025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Welke sneeuwpop is hetzelfde?</a:t>
            </a:r>
          </a:p>
        </p:txBody>
      </p:sp>
      <p:grpSp>
        <p:nvGrpSpPr>
          <p:cNvPr id="13" name="Groep 12"/>
          <p:cNvGrpSpPr>
            <a:grpSpLocks/>
          </p:cNvGrpSpPr>
          <p:nvPr/>
        </p:nvGrpSpPr>
        <p:grpSpPr bwMode="auto">
          <a:xfrm>
            <a:off x="6948488" y="4294188"/>
            <a:ext cx="1584325" cy="2014537"/>
            <a:chOff x="6948264" y="4294861"/>
            <a:chExt cx="1584176" cy="2014459"/>
          </a:xfrm>
        </p:grpSpPr>
        <p:sp>
          <p:nvSpPr>
            <p:cNvPr id="20" name="Rechthoek 19"/>
            <p:cNvSpPr/>
            <p:nvPr/>
          </p:nvSpPr>
          <p:spPr>
            <a:xfrm>
              <a:off x="6948264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4594" name="Afbeelding 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72356" y="4562700"/>
              <a:ext cx="1316068" cy="157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ep 15"/>
          <p:cNvGrpSpPr>
            <a:grpSpLocks/>
          </p:cNvGrpSpPr>
          <p:nvPr/>
        </p:nvGrpSpPr>
        <p:grpSpPr bwMode="auto">
          <a:xfrm>
            <a:off x="611188" y="4294188"/>
            <a:ext cx="1584325" cy="2014537"/>
            <a:chOff x="611560" y="4294861"/>
            <a:chExt cx="1584176" cy="2014459"/>
          </a:xfrm>
        </p:grpSpPr>
        <p:sp>
          <p:nvSpPr>
            <p:cNvPr id="17" name="Rechthoek 16"/>
            <p:cNvSpPr/>
            <p:nvPr/>
          </p:nvSpPr>
          <p:spPr>
            <a:xfrm>
              <a:off x="61156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4592" name="Afbeelding 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55576" y="4562701"/>
              <a:ext cx="1314198" cy="1578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ep 10"/>
          <p:cNvGrpSpPr>
            <a:grpSpLocks/>
          </p:cNvGrpSpPr>
          <p:nvPr/>
        </p:nvGrpSpPr>
        <p:grpSpPr bwMode="auto">
          <a:xfrm>
            <a:off x="2724150" y="4294188"/>
            <a:ext cx="1584325" cy="2014537"/>
            <a:chOff x="2723795" y="4294861"/>
            <a:chExt cx="1584176" cy="2014459"/>
          </a:xfrm>
        </p:grpSpPr>
        <p:sp>
          <p:nvSpPr>
            <p:cNvPr id="18" name="Rechthoek 17"/>
            <p:cNvSpPr/>
            <p:nvPr/>
          </p:nvSpPr>
          <p:spPr>
            <a:xfrm>
              <a:off x="2723795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4590" name="Afbeelding 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43808" y="4562700"/>
              <a:ext cx="1316068" cy="157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ep 11"/>
          <p:cNvGrpSpPr>
            <a:grpSpLocks/>
          </p:cNvGrpSpPr>
          <p:nvPr/>
        </p:nvGrpSpPr>
        <p:grpSpPr bwMode="auto">
          <a:xfrm>
            <a:off x="4835525" y="4294188"/>
            <a:ext cx="1584325" cy="2014537"/>
            <a:chOff x="4836030" y="4294861"/>
            <a:chExt cx="1584176" cy="2014459"/>
          </a:xfrm>
        </p:grpSpPr>
        <p:sp>
          <p:nvSpPr>
            <p:cNvPr id="19" name="Rechthoek 18"/>
            <p:cNvSpPr/>
            <p:nvPr/>
          </p:nvSpPr>
          <p:spPr>
            <a:xfrm>
              <a:off x="483603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4588" name="Afbeelding 9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84124" y="4562700"/>
              <a:ext cx="1316068" cy="157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83" name="Afbeelding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54413" y="1125538"/>
            <a:ext cx="20970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71550" y="3235325"/>
            <a:ext cx="1106488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4596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eeuwpop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627313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245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9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348038" y="836613"/>
            <a:ext cx="2447925" cy="300990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5602" name="Tekstvak 26"/>
          <p:cNvSpPr txBox="1">
            <a:spLocks noChangeArrowheads="1"/>
          </p:cNvSpPr>
          <p:nvPr/>
        </p:nvSpPr>
        <p:spPr bwMode="auto">
          <a:xfrm>
            <a:off x="2533650" y="188913"/>
            <a:ext cx="4025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Welke sneeuwpop is hetzelfde?</a:t>
            </a:r>
          </a:p>
        </p:txBody>
      </p:sp>
      <p:grpSp>
        <p:nvGrpSpPr>
          <p:cNvPr id="12" name="Groep 11"/>
          <p:cNvGrpSpPr>
            <a:grpSpLocks/>
          </p:cNvGrpSpPr>
          <p:nvPr/>
        </p:nvGrpSpPr>
        <p:grpSpPr bwMode="auto">
          <a:xfrm>
            <a:off x="611188" y="4294188"/>
            <a:ext cx="1584325" cy="2014537"/>
            <a:chOff x="611560" y="4294861"/>
            <a:chExt cx="1584176" cy="2014459"/>
          </a:xfrm>
        </p:grpSpPr>
        <p:sp>
          <p:nvSpPr>
            <p:cNvPr id="17" name="Rechthoek 16"/>
            <p:cNvSpPr/>
            <p:nvPr/>
          </p:nvSpPr>
          <p:spPr>
            <a:xfrm>
              <a:off x="61156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5618" name="Afbeelding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7907" y="4549148"/>
              <a:ext cx="1313813" cy="157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ep 15"/>
          <p:cNvGrpSpPr>
            <a:grpSpLocks/>
          </p:cNvGrpSpPr>
          <p:nvPr/>
        </p:nvGrpSpPr>
        <p:grpSpPr bwMode="auto">
          <a:xfrm>
            <a:off x="6948488" y="4294188"/>
            <a:ext cx="1584325" cy="2014537"/>
            <a:chOff x="6948264" y="4294861"/>
            <a:chExt cx="1584176" cy="2014459"/>
          </a:xfrm>
        </p:grpSpPr>
        <p:sp>
          <p:nvSpPr>
            <p:cNvPr id="20" name="Rechthoek 19"/>
            <p:cNvSpPr/>
            <p:nvPr/>
          </p:nvSpPr>
          <p:spPr>
            <a:xfrm>
              <a:off x="6948264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5616" name="Afbeelding 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92280" y="4549148"/>
              <a:ext cx="1313813" cy="157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ep 14"/>
          <p:cNvGrpSpPr>
            <a:grpSpLocks/>
          </p:cNvGrpSpPr>
          <p:nvPr/>
        </p:nvGrpSpPr>
        <p:grpSpPr bwMode="auto">
          <a:xfrm>
            <a:off x="4835525" y="4294188"/>
            <a:ext cx="1584325" cy="2014537"/>
            <a:chOff x="4836030" y="4294861"/>
            <a:chExt cx="1584176" cy="2014459"/>
          </a:xfrm>
        </p:grpSpPr>
        <p:sp>
          <p:nvSpPr>
            <p:cNvPr id="19" name="Rechthoek 18"/>
            <p:cNvSpPr/>
            <p:nvPr/>
          </p:nvSpPr>
          <p:spPr>
            <a:xfrm>
              <a:off x="483603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5614" name="Afbeelding 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11130" y="4549148"/>
              <a:ext cx="1181535" cy="157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ep 12"/>
          <p:cNvGrpSpPr>
            <a:grpSpLocks/>
          </p:cNvGrpSpPr>
          <p:nvPr/>
        </p:nvGrpSpPr>
        <p:grpSpPr bwMode="auto">
          <a:xfrm>
            <a:off x="2724150" y="4294188"/>
            <a:ext cx="1584325" cy="2014537"/>
            <a:chOff x="2723795" y="4294861"/>
            <a:chExt cx="1584176" cy="2014459"/>
          </a:xfrm>
        </p:grpSpPr>
        <p:sp>
          <p:nvSpPr>
            <p:cNvPr id="18" name="Rechthoek 17"/>
            <p:cNvSpPr/>
            <p:nvPr/>
          </p:nvSpPr>
          <p:spPr>
            <a:xfrm>
              <a:off x="2723795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5612" name="Afbeelding 10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43861" y="4509120"/>
              <a:ext cx="1222285" cy="1616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7" name="Afbeelding 2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6163" y="1023938"/>
            <a:ext cx="19939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3235325"/>
            <a:ext cx="1106487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5620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eeuwpop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627313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256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-SoundBible.com-6818138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2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348038" y="836613"/>
            <a:ext cx="2447925" cy="300990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6626" name="Tekstvak 26"/>
          <p:cNvSpPr txBox="1">
            <a:spLocks noChangeArrowheads="1"/>
          </p:cNvSpPr>
          <p:nvPr/>
        </p:nvSpPr>
        <p:spPr bwMode="auto">
          <a:xfrm>
            <a:off x="2533650" y="188913"/>
            <a:ext cx="4025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Welke sneeuwpop is hetzelfde?</a:t>
            </a:r>
          </a:p>
        </p:txBody>
      </p:sp>
      <p:grpSp>
        <p:nvGrpSpPr>
          <p:cNvPr id="30" name="Groep 29"/>
          <p:cNvGrpSpPr>
            <a:grpSpLocks/>
          </p:cNvGrpSpPr>
          <p:nvPr/>
        </p:nvGrpSpPr>
        <p:grpSpPr bwMode="auto">
          <a:xfrm>
            <a:off x="4835525" y="4294188"/>
            <a:ext cx="1584325" cy="2014537"/>
            <a:chOff x="4836030" y="4294861"/>
            <a:chExt cx="1584176" cy="2014459"/>
          </a:xfrm>
        </p:grpSpPr>
        <p:sp>
          <p:nvSpPr>
            <p:cNvPr id="19" name="Rechthoek 18"/>
            <p:cNvSpPr/>
            <p:nvPr/>
          </p:nvSpPr>
          <p:spPr>
            <a:xfrm>
              <a:off x="483603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6642" name="Afbeelding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74442" y="4509121"/>
              <a:ext cx="1325750" cy="1632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ep 25"/>
          <p:cNvGrpSpPr>
            <a:grpSpLocks/>
          </p:cNvGrpSpPr>
          <p:nvPr/>
        </p:nvGrpSpPr>
        <p:grpSpPr bwMode="auto">
          <a:xfrm>
            <a:off x="611188" y="4294188"/>
            <a:ext cx="1584325" cy="2014537"/>
            <a:chOff x="611560" y="4294861"/>
            <a:chExt cx="1584176" cy="2014459"/>
          </a:xfrm>
        </p:grpSpPr>
        <p:sp>
          <p:nvSpPr>
            <p:cNvPr id="17" name="Rechthoek 16"/>
            <p:cNvSpPr/>
            <p:nvPr/>
          </p:nvSpPr>
          <p:spPr>
            <a:xfrm>
              <a:off x="61156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6640" name="Afbeelding 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8107" y="4509120"/>
              <a:ext cx="1353613" cy="1632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ep 28"/>
          <p:cNvGrpSpPr>
            <a:grpSpLocks/>
          </p:cNvGrpSpPr>
          <p:nvPr/>
        </p:nvGrpSpPr>
        <p:grpSpPr bwMode="auto">
          <a:xfrm>
            <a:off x="2724150" y="4294188"/>
            <a:ext cx="1584325" cy="2014537"/>
            <a:chOff x="2723795" y="4294861"/>
            <a:chExt cx="1584176" cy="2014459"/>
          </a:xfrm>
        </p:grpSpPr>
        <p:sp>
          <p:nvSpPr>
            <p:cNvPr id="18" name="Rechthoek 17"/>
            <p:cNvSpPr/>
            <p:nvPr/>
          </p:nvSpPr>
          <p:spPr>
            <a:xfrm>
              <a:off x="2723795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6638" name="Afbeelding 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51383" y="4509121"/>
              <a:ext cx="1360577" cy="1632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ep 30"/>
          <p:cNvGrpSpPr>
            <a:grpSpLocks/>
          </p:cNvGrpSpPr>
          <p:nvPr/>
        </p:nvGrpSpPr>
        <p:grpSpPr bwMode="auto">
          <a:xfrm>
            <a:off x="6948488" y="4294188"/>
            <a:ext cx="1584325" cy="2014537"/>
            <a:chOff x="6948264" y="4294861"/>
            <a:chExt cx="1584176" cy="2014459"/>
          </a:xfrm>
        </p:grpSpPr>
        <p:sp>
          <p:nvSpPr>
            <p:cNvPr id="20" name="Rechthoek 19"/>
            <p:cNvSpPr/>
            <p:nvPr/>
          </p:nvSpPr>
          <p:spPr>
            <a:xfrm>
              <a:off x="6948264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6636" name="Afbeelding 1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099855" y="4509121"/>
              <a:ext cx="1360577" cy="1632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631" name="Afbeelding 2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1125538"/>
            <a:ext cx="20415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1863" y="3235325"/>
            <a:ext cx="1106487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6644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eeuwpop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627313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266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4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348038" y="836613"/>
            <a:ext cx="2447925" cy="300990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7650" name="Tekstvak 26"/>
          <p:cNvSpPr txBox="1">
            <a:spLocks noChangeArrowheads="1"/>
          </p:cNvSpPr>
          <p:nvPr/>
        </p:nvSpPr>
        <p:spPr bwMode="auto">
          <a:xfrm>
            <a:off x="2533650" y="188913"/>
            <a:ext cx="4025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Welke sneeuwpop is hetzelfde?</a:t>
            </a:r>
          </a:p>
        </p:txBody>
      </p:sp>
      <p:grpSp>
        <p:nvGrpSpPr>
          <p:cNvPr id="12" name="Groep 11"/>
          <p:cNvGrpSpPr>
            <a:grpSpLocks/>
          </p:cNvGrpSpPr>
          <p:nvPr/>
        </p:nvGrpSpPr>
        <p:grpSpPr bwMode="auto">
          <a:xfrm>
            <a:off x="611188" y="4294188"/>
            <a:ext cx="1584325" cy="2014537"/>
            <a:chOff x="611560" y="4294861"/>
            <a:chExt cx="1584176" cy="2014459"/>
          </a:xfrm>
        </p:grpSpPr>
        <p:sp>
          <p:nvSpPr>
            <p:cNvPr id="17" name="Rechthoek 16"/>
            <p:cNvSpPr/>
            <p:nvPr/>
          </p:nvSpPr>
          <p:spPr>
            <a:xfrm>
              <a:off x="61156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7666" name="Afbeelding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7907" y="4549148"/>
              <a:ext cx="1313813" cy="157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ep 15"/>
          <p:cNvGrpSpPr>
            <a:grpSpLocks/>
          </p:cNvGrpSpPr>
          <p:nvPr/>
        </p:nvGrpSpPr>
        <p:grpSpPr bwMode="auto">
          <a:xfrm>
            <a:off x="6948488" y="4294188"/>
            <a:ext cx="1584325" cy="2014537"/>
            <a:chOff x="6948264" y="4294861"/>
            <a:chExt cx="1584176" cy="2014459"/>
          </a:xfrm>
        </p:grpSpPr>
        <p:sp>
          <p:nvSpPr>
            <p:cNvPr id="20" name="Rechthoek 19"/>
            <p:cNvSpPr/>
            <p:nvPr/>
          </p:nvSpPr>
          <p:spPr>
            <a:xfrm>
              <a:off x="6948264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7664" name="Afbeelding 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92280" y="4549148"/>
              <a:ext cx="1313813" cy="157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ep 14"/>
          <p:cNvGrpSpPr>
            <a:grpSpLocks/>
          </p:cNvGrpSpPr>
          <p:nvPr/>
        </p:nvGrpSpPr>
        <p:grpSpPr bwMode="auto">
          <a:xfrm>
            <a:off x="4835525" y="4294188"/>
            <a:ext cx="1584325" cy="2014537"/>
            <a:chOff x="4836030" y="4294861"/>
            <a:chExt cx="1584176" cy="2014459"/>
          </a:xfrm>
        </p:grpSpPr>
        <p:sp>
          <p:nvSpPr>
            <p:cNvPr id="19" name="Rechthoek 18"/>
            <p:cNvSpPr/>
            <p:nvPr/>
          </p:nvSpPr>
          <p:spPr>
            <a:xfrm>
              <a:off x="483603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7662" name="Afbeelding 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11130" y="4549148"/>
              <a:ext cx="1181535" cy="157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ep 12"/>
          <p:cNvGrpSpPr>
            <a:grpSpLocks/>
          </p:cNvGrpSpPr>
          <p:nvPr/>
        </p:nvGrpSpPr>
        <p:grpSpPr bwMode="auto">
          <a:xfrm>
            <a:off x="2724150" y="4294188"/>
            <a:ext cx="1584325" cy="2014537"/>
            <a:chOff x="2723795" y="4294861"/>
            <a:chExt cx="1584176" cy="2014459"/>
          </a:xfrm>
        </p:grpSpPr>
        <p:sp>
          <p:nvSpPr>
            <p:cNvPr id="18" name="Rechthoek 17"/>
            <p:cNvSpPr/>
            <p:nvPr/>
          </p:nvSpPr>
          <p:spPr>
            <a:xfrm>
              <a:off x="2723795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7660" name="Afbeelding 10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43861" y="4509120"/>
              <a:ext cx="1222285" cy="1616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Afbeelding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0113" y="3235325"/>
            <a:ext cx="11049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Afbeelding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1125538"/>
            <a:ext cx="20415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7668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eeuwpop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627313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276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-SoundBible.com-6818138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6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348038" y="836613"/>
            <a:ext cx="2447925" cy="300990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8674" name="Tekstvak 26"/>
          <p:cNvSpPr txBox="1">
            <a:spLocks noChangeArrowheads="1"/>
          </p:cNvSpPr>
          <p:nvPr/>
        </p:nvSpPr>
        <p:spPr bwMode="auto">
          <a:xfrm>
            <a:off x="2533650" y="188913"/>
            <a:ext cx="4025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Welke sneeuwpop is hetzelfde?</a:t>
            </a:r>
          </a:p>
        </p:txBody>
      </p:sp>
      <p:grpSp>
        <p:nvGrpSpPr>
          <p:cNvPr id="13" name="Groep 12"/>
          <p:cNvGrpSpPr>
            <a:grpSpLocks/>
          </p:cNvGrpSpPr>
          <p:nvPr/>
        </p:nvGrpSpPr>
        <p:grpSpPr bwMode="auto">
          <a:xfrm>
            <a:off x="6948488" y="4294188"/>
            <a:ext cx="1584325" cy="2014537"/>
            <a:chOff x="6948264" y="4294861"/>
            <a:chExt cx="1584176" cy="2014459"/>
          </a:xfrm>
        </p:grpSpPr>
        <p:sp>
          <p:nvSpPr>
            <p:cNvPr id="20" name="Rechthoek 19"/>
            <p:cNvSpPr/>
            <p:nvPr/>
          </p:nvSpPr>
          <p:spPr>
            <a:xfrm>
              <a:off x="6948264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8690" name="Afbeelding 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72356" y="4562700"/>
              <a:ext cx="1316068" cy="157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ep 15"/>
          <p:cNvGrpSpPr>
            <a:grpSpLocks/>
          </p:cNvGrpSpPr>
          <p:nvPr/>
        </p:nvGrpSpPr>
        <p:grpSpPr bwMode="auto">
          <a:xfrm>
            <a:off x="611188" y="4294188"/>
            <a:ext cx="1584325" cy="2014537"/>
            <a:chOff x="611560" y="4294861"/>
            <a:chExt cx="1584176" cy="2014459"/>
          </a:xfrm>
        </p:grpSpPr>
        <p:sp>
          <p:nvSpPr>
            <p:cNvPr id="17" name="Rechthoek 16"/>
            <p:cNvSpPr/>
            <p:nvPr/>
          </p:nvSpPr>
          <p:spPr>
            <a:xfrm>
              <a:off x="61156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8688" name="Afbeelding 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55576" y="4562701"/>
              <a:ext cx="1314198" cy="1578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ep 10"/>
          <p:cNvGrpSpPr>
            <a:grpSpLocks/>
          </p:cNvGrpSpPr>
          <p:nvPr/>
        </p:nvGrpSpPr>
        <p:grpSpPr bwMode="auto">
          <a:xfrm>
            <a:off x="2724150" y="4294188"/>
            <a:ext cx="1584325" cy="2014537"/>
            <a:chOff x="2723795" y="4294861"/>
            <a:chExt cx="1584176" cy="2014459"/>
          </a:xfrm>
        </p:grpSpPr>
        <p:sp>
          <p:nvSpPr>
            <p:cNvPr id="18" name="Rechthoek 17"/>
            <p:cNvSpPr/>
            <p:nvPr/>
          </p:nvSpPr>
          <p:spPr>
            <a:xfrm>
              <a:off x="2723795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8686" name="Afbeelding 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43808" y="4562700"/>
              <a:ext cx="1316068" cy="157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ep 11"/>
          <p:cNvGrpSpPr>
            <a:grpSpLocks/>
          </p:cNvGrpSpPr>
          <p:nvPr/>
        </p:nvGrpSpPr>
        <p:grpSpPr bwMode="auto">
          <a:xfrm>
            <a:off x="4835525" y="4294188"/>
            <a:ext cx="1584325" cy="2014537"/>
            <a:chOff x="4836030" y="4294861"/>
            <a:chExt cx="1584176" cy="2014459"/>
          </a:xfrm>
        </p:grpSpPr>
        <p:sp>
          <p:nvSpPr>
            <p:cNvPr id="19" name="Rechthoek 18"/>
            <p:cNvSpPr/>
            <p:nvPr/>
          </p:nvSpPr>
          <p:spPr>
            <a:xfrm>
              <a:off x="483603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8684" name="Afbeelding 9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84124" y="4562700"/>
              <a:ext cx="1316068" cy="157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Afbeelding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1863" y="3235325"/>
            <a:ext cx="1106487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Afbeelding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1190625"/>
            <a:ext cx="20447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8692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eeuwpop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627313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286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9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1588" y="-2043113"/>
            <a:ext cx="9145588" cy="9144001"/>
          </a:xfrm>
        </p:spPr>
      </p:pic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900113" y="788988"/>
            <a:ext cx="7667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0000">
                <a:solidFill>
                  <a:srgbClr val="C00000"/>
                </a:solidFill>
                <a:latin typeface="Calibri" pitchFamily="34" charset="0"/>
              </a:rPr>
              <a:t>Goed gedaan!</a:t>
            </a:r>
          </a:p>
        </p:txBody>
      </p:sp>
      <p:sp>
        <p:nvSpPr>
          <p:cNvPr id="6" name="Actieknop: Introductiepagina 5">
            <a:hlinkClick r:id="" action="ppaction://hlinkshowjump?jump=firstslide" highlightClick="1"/>
          </p:cNvPr>
          <p:cNvSpPr/>
          <p:nvPr/>
        </p:nvSpPr>
        <p:spPr>
          <a:xfrm>
            <a:off x="8027988" y="6165850"/>
            <a:ext cx="865187" cy="692150"/>
          </a:xfrm>
          <a:prstGeom prst="actionButtonHo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ds Cheering-SoundBible.com-6818138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5127625" y="892175"/>
            <a:ext cx="3421063" cy="368935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468313" y="876300"/>
            <a:ext cx="3419475" cy="368935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2650" y="1312863"/>
            <a:ext cx="25146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kstvak 2"/>
          <p:cNvSpPr txBox="1">
            <a:spLocks noChangeArrowheads="1"/>
          </p:cNvSpPr>
          <p:nvPr/>
        </p:nvSpPr>
        <p:spPr bwMode="auto">
          <a:xfrm>
            <a:off x="1036638" y="36513"/>
            <a:ext cx="7019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Kijk goed naar de sneeuwpop met de rode rand, </a:t>
            </a:r>
          </a:p>
          <a:p>
            <a:pPr algn="ctr"/>
            <a:r>
              <a:rPr lang="nl-NL" sz="2000" b="1">
                <a:cs typeface="Arial" charset="0"/>
              </a:rPr>
              <a:t>wat ontbreekt er op de sneeuwpop met de blauwe rand?</a:t>
            </a:r>
          </a:p>
        </p:txBody>
      </p:sp>
      <p:grpSp>
        <p:nvGrpSpPr>
          <p:cNvPr id="11" name="Groep 10"/>
          <p:cNvGrpSpPr>
            <a:grpSpLocks/>
          </p:cNvGrpSpPr>
          <p:nvPr/>
        </p:nvGrpSpPr>
        <p:grpSpPr bwMode="auto">
          <a:xfrm>
            <a:off x="5489575" y="4868863"/>
            <a:ext cx="1368425" cy="1476375"/>
            <a:chOff x="5490102" y="4869160"/>
            <a:chExt cx="1368152" cy="1475458"/>
          </a:xfrm>
        </p:grpSpPr>
        <p:sp>
          <p:nvSpPr>
            <p:cNvPr id="20" name="Rechthoek 19"/>
            <p:cNvSpPr/>
            <p:nvPr/>
          </p:nvSpPr>
          <p:spPr>
            <a:xfrm>
              <a:off x="5490102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0743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652120" y="5368533"/>
              <a:ext cx="1044116" cy="47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ep 11"/>
          <p:cNvGrpSpPr>
            <a:grpSpLocks/>
          </p:cNvGrpSpPr>
          <p:nvPr/>
        </p:nvGrpSpPr>
        <p:grpSpPr bwMode="auto">
          <a:xfrm>
            <a:off x="7164388" y="4868863"/>
            <a:ext cx="1368425" cy="1476375"/>
            <a:chOff x="7164288" y="4869160"/>
            <a:chExt cx="1368152" cy="1475458"/>
          </a:xfrm>
        </p:grpSpPr>
        <p:sp>
          <p:nvSpPr>
            <p:cNvPr id="21" name="Rechthoek 20"/>
            <p:cNvSpPr/>
            <p:nvPr/>
          </p:nvSpPr>
          <p:spPr>
            <a:xfrm>
              <a:off x="7164288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0741" name="Picture 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494167" y="5318766"/>
              <a:ext cx="708393" cy="576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ep 7"/>
          <p:cNvGrpSpPr>
            <a:grpSpLocks/>
          </p:cNvGrpSpPr>
          <p:nvPr/>
        </p:nvGrpSpPr>
        <p:grpSpPr bwMode="auto">
          <a:xfrm>
            <a:off x="468313" y="4868863"/>
            <a:ext cx="1366837" cy="1476375"/>
            <a:chOff x="467544" y="4869160"/>
            <a:chExt cx="1368152" cy="1475458"/>
          </a:xfrm>
        </p:grpSpPr>
        <p:sp>
          <p:nvSpPr>
            <p:cNvPr id="17" name="Rechthoek 16"/>
            <p:cNvSpPr/>
            <p:nvPr/>
          </p:nvSpPr>
          <p:spPr>
            <a:xfrm>
              <a:off x="467544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0739" name="Picture 1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33516" y="5462828"/>
              <a:ext cx="836207" cy="288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ep 9"/>
          <p:cNvGrpSpPr>
            <a:grpSpLocks/>
          </p:cNvGrpSpPr>
          <p:nvPr/>
        </p:nvGrpSpPr>
        <p:grpSpPr bwMode="auto">
          <a:xfrm>
            <a:off x="3816350" y="4868863"/>
            <a:ext cx="1368425" cy="1476375"/>
            <a:chOff x="3815916" y="4869160"/>
            <a:chExt cx="1368152" cy="1475458"/>
          </a:xfrm>
        </p:grpSpPr>
        <p:sp>
          <p:nvSpPr>
            <p:cNvPr id="19" name="Rechthoek 18"/>
            <p:cNvSpPr/>
            <p:nvPr/>
          </p:nvSpPr>
          <p:spPr>
            <a:xfrm>
              <a:off x="3815916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0737" name="Picture 1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349999" y="5050411"/>
              <a:ext cx="282707" cy="111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2141538" y="4868863"/>
            <a:ext cx="1368425" cy="1476375"/>
            <a:chOff x="2141730" y="4869160"/>
            <a:chExt cx="1368152" cy="1475458"/>
          </a:xfrm>
        </p:grpSpPr>
        <p:sp>
          <p:nvSpPr>
            <p:cNvPr id="18" name="Rechthoek 17"/>
            <p:cNvSpPr/>
            <p:nvPr/>
          </p:nvSpPr>
          <p:spPr>
            <a:xfrm>
              <a:off x="2141730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0735" name="Picture 1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267973" y="5234279"/>
              <a:ext cx="1115665" cy="745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Afbeelding 1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07050" y="1282700"/>
            <a:ext cx="22161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67175" y="3933825"/>
            <a:ext cx="1106488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30748" name="Picture 2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eeuwpop2 (1).wav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427538" y="3141663"/>
            <a:ext cx="304800" cy="304800"/>
          </a:xfrm>
          <a:prstGeom prst="rect">
            <a:avLst/>
          </a:prstGeom>
          <a:noFill/>
        </p:spPr>
      </p:pic>
      <p:pic>
        <p:nvPicPr>
          <p:cNvPr id="30749" name="Picture 2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heb je goed.wav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427538" y="2781300"/>
            <a:ext cx="304800" cy="304800"/>
          </a:xfrm>
          <a:prstGeom prst="rect">
            <a:avLst/>
          </a:prstGeom>
          <a:noFill/>
        </p:spPr>
      </p:pic>
      <p:pic>
        <p:nvPicPr>
          <p:cNvPr id="30750" name="Picture 30">
            <a:hlinkClick r:id="" action="ppaction://media"/>
          </p:cNvPr>
          <p:cNvPicPr>
            <a:picLocks noRot="1" noChangeAspect="1" noChangeArrowheads="1"/>
          </p:cNvPicPr>
          <p:nvPr>
            <a:wavAudioFile r:embed="rId3" name="wat ont.wav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427538" y="357346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2" fill="hold"/>
                                        <p:tgtEl>
                                          <p:spTgt spid="30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4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1" fill="hold"/>
                                        <p:tgtEl>
                                          <p:spTgt spid="307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3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70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669" fill="hold"/>
                                        <p:tgtEl>
                                          <p:spTgt spid="307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ids Cheering-SoundBible.com-6818138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showWhenStopped="0"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8"/>
                </p:tgtEl>
              </p:cMediaNode>
            </p:audio>
            <p:audio>
              <p:cMediaNode showWhenStopped="0"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9"/>
                </p:tgtEl>
              </p:cMediaNode>
            </p:audio>
            <p:audio>
              <p:cMediaNode showWhenStopped="0"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5076825" y="900113"/>
            <a:ext cx="3455988" cy="372745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8625" y="1292225"/>
            <a:ext cx="25241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hoek 1"/>
          <p:cNvSpPr/>
          <p:nvPr/>
        </p:nvSpPr>
        <p:spPr>
          <a:xfrm>
            <a:off x="468313" y="884238"/>
            <a:ext cx="3455987" cy="372745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6938" y="1274763"/>
            <a:ext cx="2540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468313" y="4868863"/>
            <a:ext cx="1366837" cy="1476375"/>
            <a:chOff x="467544" y="4869160"/>
            <a:chExt cx="1368152" cy="1475458"/>
          </a:xfrm>
        </p:grpSpPr>
        <p:sp>
          <p:nvSpPr>
            <p:cNvPr id="17" name="Rechthoek 16"/>
            <p:cNvSpPr/>
            <p:nvPr/>
          </p:nvSpPr>
          <p:spPr>
            <a:xfrm>
              <a:off x="467544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1767" name="Picture 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28315" y="5432510"/>
              <a:ext cx="1046610" cy="38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ep 9"/>
          <p:cNvGrpSpPr>
            <a:grpSpLocks/>
          </p:cNvGrpSpPr>
          <p:nvPr/>
        </p:nvGrpSpPr>
        <p:grpSpPr bwMode="auto">
          <a:xfrm>
            <a:off x="2141538" y="4868863"/>
            <a:ext cx="1368425" cy="1476375"/>
            <a:chOff x="2141730" y="4869160"/>
            <a:chExt cx="1368152" cy="1475458"/>
          </a:xfrm>
        </p:grpSpPr>
        <p:sp>
          <p:nvSpPr>
            <p:cNvPr id="18" name="Rechthoek 17"/>
            <p:cNvSpPr/>
            <p:nvPr/>
          </p:nvSpPr>
          <p:spPr>
            <a:xfrm>
              <a:off x="2141730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1765" name="Picture 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300723" y="5305793"/>
              <a:ext cx="1050165" cy="635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ep 12"/>
          <p:cNvGrpSpPr>
            <a:grpSpLocks/>
          </p:cNvGrpSpPr>
          <p:nvPr/>
        </p:nvGrpSpPr>
        <p:grpSpPr bwMode="auto">
          <a:xfrm>
            <a:off x="7164388" y="4868863"/>
            <a:ext cx="1368425" cy="1476375"/>
            <a:chOff x="7164288" y="4869160"/>
            <a:chExt cx="1368152" cy="1475458"/>
          </a:xfrm>
        </p:grpSpPr>
        <p:sp>
          <p:nvSpPr>
            <p:cNvPr id="21" name="Rechthoek 20"/>
            <p:cNvSpPr/>
            <p:nvPr/>
          </p:nvSpPr>
          <p:spPr>
            <a:xfrm>
              <a:off x="7164288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1761" name="Picture 1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609129" y="5154188"/>
              <a:ext cx="635279" cy="939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ep 10"/>
          <p:cNvGrpSpPr>
            <a:grpSpLocks/>
          </p:cNvGrpSpPr>
          <p:nvPr/>
        </p:nvGrpSpPr>
        <p:grpSpPr bwMode="auto">
          <a:xfrm>
            <a:off x="3816350" y="4868863"/>
            <a:ext cx="1368425" cy="1476375"/>
            <a:chOff x="3815916" y="4869160"/>
            <a:chExt cx="1368152" cy="1475458"/>
          </a:xfrm>
        </p:grpSpPr>
        <p:sp>
          <p:nvSpPr>
            <p:cNvPr id="19" name="Rechthoek 18"/>
            <p:cNvSpPr/>
            <p:nvPr/>
          </p:nvSpPr>
          <p:spPr>
            <a:xfrm>
              <a:off x="3815916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1759" name="Picture 1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36395" y="5212138"/>
              <a:ext cx="927193" cy="823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755" name="Tekstvak 26"/>
          <p:cNvSpPr txBox="1">
            <a:spLocks noChangeArrowheads="1"/>
          </p:cNvSpPr>
          <p:nvPr/>
        </p:nvSpPr>
        <p:spPr bwMode="auto">
          <a:xfrm>
            <a:off x="1036638" y="36513"/>
            <a:ext cx="7019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Kijk goed naar de sneeuwpop met de rode rand, </a:t>
            </a:r>
          </a:p>
          <a:p>
            <a:pPr algn="ctr"/>
            <a:r>
              <a:rPr lang="nl-NL" sz="2000" b="1">
                <a:cs typeface="Arial" charset="0"/>
              </a:rPr>
              <a:t>wat ontbreekt er op de sneeuwpop met de blauwe rand?</a:t>
            </a:r>
          </a:p>
        </p:txBody>
      </p:sp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31769" name="Picture 2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eeuwpop2 (1)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427538" y="3141663"/>
            <a:ext cx="304800" cy="304800"/>
          </a:xfrm>
          <a:prstGeom prst="rect">
            <a:avLst/>
          </a:prstGeom>
          <a:noFill/>
        </p:spPr>
      </p:pic>
      <p:pic>
        <p:nvPicPr>
          <p:cNvPr id="31770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heb je goed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427538" y="2781300"/>
            <a:ext cx="304800" cy="304800"/>
          </a:xfrm>
          <a:prstGeom prst="rect">
            <a:avLst/>
          </a:prstGeom>
          <a:noFill/>
        </p:spPr>
      </p:pic>
      <p:pic>
        <p:nvPicPr>
          <p:cNvPr id="31771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3" name="wat ont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427538" y="3573463"/>
            <a:ext cx="304800" cy="304800"/>
          </a:xfrm>
          <a:prstGeom prst="rect">
            <a:avLst/>
          </a:prstGeom>
          <a:noFill/>
        </p:spPr>
      </p:pic>
      <p:grpSp>
        <p:nvGrpSpPr>
          <p:cNvPr id="31773" name="Group 29"/>
          <p:cNvGrpSpPr>
            <a:grpSpLocks/>
          </p:cNvGrpSpPr>
          <p:nvPr/>
        </p:nvGrpSpPr>
        <p:grpSpPr bwMode="auto">
          <a:xfrm>
            <a:off x="5489575" y="4868863"/>
            <a:ext cx="1368425" cy="1476375"/>
            <a:chOff x="3458" y="3067"/>
            <a:chExt cx="862" cy="930"/>
          </a:xfrm>
        </p:grpSpPr>
        <p:sp>
          <p:nvSpPr>
            <p:cNvPr id="20" name="Rechthoek 19"/>
            <p:cNvSpPr/>
            <p:nvPr/>
          </p:nvSpPr>
          <p:spPr>
            <a:xfrm>
              <a:off x="3458" y="3067"/>
              <a:ext cx="862" cy="930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1763" name="Picture 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 flipV="1">
              <a:off x="3589" y="3430"/>
              <a:ext cx="28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72" name="Picture 7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 flipV="1">
              <a:off x="3907" y="3430"/>
              <a:ext cx="28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Afbeelding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651500" y="3933825"/>
            <a:ext cx="1106488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2" fill="hold"/>
                                        <p:tgtEl>
                                          <p:spTgt spid="317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4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1" fill="hold"/>
                                        <p:tgtEl>
                                          <p:spTgt spid="317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3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70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669" fill="hold"/>
                                        <p:tgtEl>
                                          <p:spTgt spid="317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69"/>
                </p:tgtEl>
              </p:cMediaNode>
            </p:audio>
            <p:audio>
              <p:cMediaNode showWhenStopped="0"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70"/>
                </p:tgtEl>
              </p:cMediaNode>
            </p:audio>
            <p:audio>
              <p:cMediaNode showWhenStopped="0"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71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1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7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5127625" y="892175"/>
            <a:ext cx="3421063" cy="368935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468313" y="876300"/>
            <a:ext cx="3419475" cy="368935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2650" y="1312863"/>
            <a:ext cx="25146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kstvak 2"/>
          <p:cNvSpPr txBox="1">
            <a:spLocks noChangeArrowheads="1"/>
          </p:cNvSpPr>
          <p:nvPr/>
        </p:nvSpPr>
        <p:spPr bwMode="auto">
          <a:xfrm>
            <a:off x="1036638" y="36513"/>
            <a:ext cx="7019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Kijk goed naar de sneeuwpop met de rode rand, </a:t>
            </a:r>
          </a:p>
          <a:p>
            <a:pPr algn="ctr"/>
            <a:r>
              <a:rPr lang="nl-NL" sz="2000" b="1">
                <a:cs typeface="Arial" charset="0"/>
              </a:rPr>
              <a:t>wat ontbreekt er op de sneeuwpop met de blauwe rand?</a:t>
            </a:r>
          </a:p>
        </p:txBody>
      </p:sp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grpSp>
        <p:nvGrpSpPr>
          <p:cNvPr id="11" name="Groep 10"/>
          <p:cNvGrpSpPr>
            <a:grpSpLocks/>
          </p:cNvGrpSpPr>
          <p:nvPr/>
        </p:nvGrpSpPr>
        <p:grpSpPr bwMode="auto">
          <a:xfrm>
            <a:off x="5489575" y="4868863"/>
            <a:ext cx="1368425" cy="1476375"/>
            <a:chOff x="5490102" y="4869160"/>
            <a:chExt cx="1368152" cy="1475458"/>
          </a:xfrm>
        </p:grpSpPr>
        <p:sp>
          <p:nvSpPr>
            <p:cNvPr id="20" name="Rechthoek 19"/>
            <p:cNvSpPr/>
            <p:nvPr/>
          </p:nvSpPr>
          <p:spPr>
            <a:xfrm>
              <a:off x="5490102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4359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52120" y="5368533"/>
              <a:ext cx="1044116" cy="47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ep 11"/>
          <p:cNvGrpSpPr>
            <a:grpSpLocks/>
          </p:cNvGrpSpPr>
          <p:nvPr/>
        </p:nvGrpSpPr>
        <p:grpSpPr bwMode="auto">
          <a:xfrm>
            <a:off x="7164388" y="4868863"/>
            <a:ext cx="1368425" cy="1476375"/>
            <a:chOff x="7164288" y="4869160"/>
            <a:chExt cx="1368152" cy="1475458"/>
          </a:xfrm>
        </p:grpSpPr>
        <p:sp>
          <p:nvSpPr>
            <p:cNvPr id="21" name="Rechthoek 20"/>
            <p:cNvSpPr/>
            <p:nvPr/>
          </p:nvSpPr>
          <p:spPr>
            <a:xfrm>
              <a:off x="7164288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4357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494167" y="5318766"/>
              <a:ext cx="708393" cy="576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ep 7"/>
          <p:cNvGrpSpPr>
            <a:grpSpLocks/>
          </p:cNvGrpSpPr>
          <p:nvPr/>
        </p:nvGrpSpPr>
        <p:grpSpPr bwMode="auto">
          <a:xfrm>
            <a:off x="468313" y="4868863"/>
            <a:ext cx="1366837" cy="1476375"/>
            <a:chOff x="467544" y="4869160"/>
            <a:chExt cx="1368152" cy="1475458"/>
          </a:xfrm>
        </p:grpSpPr>
        <p:sp>
          <p:nvSpPr>
            <p:cNvPr id="17" name="Rechthoek 16"/>
            <p:cNvSpPr/>
            <p:nvPr/>
          </p:nvSpPr>
          <p:spPr>
            <a:xfrm>
              <a:off x="467544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4355" name="Picture 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33516" y="5462828"/>
              <a:ext cx="836207" cy="288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ep 9"/>
          <p:cNvGrpSpPr>
            <a:grpSpLocks/>
          </p:cNvGrpSpPr>
          <p:nvPr/>
        </p:nvGrpSpPr>
        <p:grpSpPr bwMode="auto">
          <a:xfrm>
            <a:off x="3816350" y="4868863"/>
            <a:ext cx="1368425" cy="1476375"/>
            <a:chOff x="3815916" y="4869160"/>
            <a:chExt cx="1368152" cy="1475458"/>
          </a:xfrm>
        </p:grpSpPr>
        <p:sp>
          <p:nvSpPr>
            <p:cNvPr id="19" name="Rechthoek 18"/>
            <p:cNvSpPr/>
            <p:nvPr/>
          </p:nvSpPr>
          <p:spPr>
            <a:xfrm>
              <a:off x="3815916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4353" name="Picture 1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349999" y="5050411"/>
              <a:ext cx="282707" cy="111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2141538" y="4868863"/>
            <a:ext cx="1368425" cy="1476375"/>
            <a:chOff x="2141730" y="4869160"/>
            <a:chExt cx="1368152" cy="1475458"/>
          </a:xfrm>
        </p:grpSpPr>
        <p:sp>
          <p:nvSpPr>
            <p:cNvPr id="18" name="Rechthoek 17"/>
            <p:cNvSpPr/>
            <p:nvPr/>
          </p:nvSpPr>
          <p:spPr>
            <a:xfrm>
              <a:off x="2141730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4351" name="Picture 1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67973" y="5234279"/>
              <a:ext cx="1115665" cy="745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7" name="Afbeelding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07050" y="1282700"/>
            <a:ext cx="22161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67175" y="3933825"/>
            <a:ext cx="1106488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kijk1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0" fill="hold"/>
                                        <p:tgtEl>
                                          <p:spTgt spid="143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-SoundBible.com-6818138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6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5127625" y="892175"/>
            <a:ext cx="3421063" cy="368935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468313" y="876300"/>
            <a:ext cx="3419475" cy="368935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2650" y="1312863"/>
            <a:ext cx="25146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kstvak 2"/>
          <p:cNvSpPr txBox="1">
            <a:spLocks noChangeArrowheads="1"/>
          </p:cNvSpPr>
          <p:nvPr/>
        </p:nvSpPr>
        <p:spPr bwMode="auto">
          <a:xfrm>
            <a:off x="1036638" y="36513"/>
            <a:ext cx="7019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Kijk goed naar de sneeuwpop met de rode rand, </a:t>
            </a:r>
          </a:p>
          <a:p>
            <a:pPr algn="ctr"/>
            <a:r>
              <a:rPr lang="nl-NL" sz="2000" b="1">
                <a:cs typeface="Arial" charset="0"/>
              </a:rPr>
              <a:t>wat ontbreekt er op de sneeuwpop met de blauwe rand?</a:t>
            </a:r>
          </a:p>
        </p:txBody>
      </p:sp>
      <p:grpSp>
        <p:nvGrpSpPr>
          <p:cNvPr id="11" name="Groep 10"/>
          <p:cNvGrpSpPr>
            <a:grpSpLocks/>
          </p:cNvGrpSpPr>
          <p:nvPr/>
        </p:nvGrpSpPr>
        <p:grpSpPr bwMode="auto">
          <a:xfrm>
            <a:off x="5489575" y="4868863"/>
            <a:ext cx="1368425" cy="1476375"/>
            <a:chOff x="5490102" y="4869160"/>
            <a:chExt cx="1368152" cy="1475458"/>
          </a:xfrm>
        </p:grpSpPr>
        <p:sp>
          <p:nvSpPr>
            <p:cNvPr id="20" name="Rechthoek 19"/>
            <p:cNvSpPr/>
            <p:nvPr/>
          </p:nvSpPr>
          <p:spPr>
            <a:xfrm>
              <a:off x="5490102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2791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652120" y="5368533"/>
              <a:ext cx="1044116" cy="47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ep 11"/>
          <p:cNvGrpSpPr>
            <a:grpSpLocks/>
          </p:cNvGrpSpPr>
          <p:nvPr/>
        </p:nvGrpSpPr>
        <p:grpSpPr bwMode="auto">
          <a:xfrm>
            <a:off x="7164388" y="4868863"/>
            <a:ext cx="1368425" cy="1476375"/>
            <a:chOff x="7164288" y="4869160"/>
            <a:chExt cx="1368152" cy="1475458"/>
          </a:xfrm>
        </p:grpSpPr>
        <p:sp>
          <p:nvSpPr>
            <p:cNvPr id="21" name="Rechthoek 20"/>
            <p:cNvSpPr/>
            <p:nvPr/>
          </p:nvSpPr>
          <p:spPr>
            <a:xfrm>
              <a:off x="7164288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2789" name="Picture 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494167" y="5318766"/>
              <a:ext cx="708393" cy="576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ep 7"/>
          <p:cNvGrpSpPr>
            <a:grpSpLocks/>
          </p:cNvGrpSpPr>
          <p:nvPr/>
        </p:nvGrpSpPr>
        <p:grpSpPr bwMode="auto">
          <a:xfrm>
            <a:off x="468313" y="4868863"/>
            <a:ext cx="1366837" cy="1476375"/>
            <a:chOff x="467544" y="4869160"/>
            <a:chExt cx="1368152" cy="1475458"/>
          </a:xfrm>
        </p:grpSpPr>
        <p:sp>
          <p:nvSpPr>
            <p:cNvPr id="17" name="Rechthoek 16"/>
            <p:cNvSpPr/>
            <p:nvPr/>
          </p:nvSpPr>
          <p:spPr>
            <a:xfrm>
              <a:off x="467544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2787" name="Picture 1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33516" y="5462828"/>
              <a:ext cx="836207" cy="288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ep 9"/>
          <p:cNvGrpSpPr>
            <a:grpSpLocks/>
          </p:cNvGrpSpPr>
          <p:nvPr/>
        </p:nvGrpSpPr>
        <p:grpSpPr bwMode="auto">
          <a:xfrm>
            <a:off x="3816350" y="4868863"/>
            <a:ext cx="1368425" cy="1476375"/>
            <a:chOff x="3815916" y="4869160"/>
            <a:chExt cx="1368152" cy="1475458"/>
          </a:xfrm>
        </p:grpSpPr>
        <p:sp>
          <p:nvSpPr>
            <p:cNvPr id="19" name="Rechthoek 18"/>
            <p:cNvSpPr/>
            <p:nvPr/>
          </p:nvSpPr>
          <p:spPr>
            <a:xfrm>
              <a:off x="3815916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2785" name="Picture 1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349999" y="5050411"/>
              <a:ext cx="282707" cy="111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2141538" y="4868863"/>
            <a:ext cx="1368425" cy="1476375"/>
            <a:chOff x="2141730" y="4869160"/>
            <a:chExt cx="1368152" cy="1475458"/>
          </a:xfrm>
        </p:grpSpPr>
        <p:sp>
          <p:nvSpPr>
            <p:cNvPr id="18" name="Rechthoek 17"/>
            <p:cNvSpPr/>
            <p:nvPr/>
          </p:nvSpPr>
          <p:spPr>
            <a:xfrm>
              <a:off x="2141730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2783" name="Picture 1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267973" y="5234279"/>
              <a:ext cx="1115665" cy="745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Afbeelding 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26088" y="1239838"/>
            <a:ext cx="257492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386013" y="3933825"/>
            <a:ext cx="1106487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32793" name="Picture 2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eeuwpop2 (1).wav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427538" y="3141663"/>
            <a:ext cx="304800" cy="304800"/>
          </a:xfrm>
          <a:prstGeom prst="rect">
            <a:avLst/>
          </a:prstGeom>
          <a:noFill/>
        </p:spPr>
      </p:pic>
      <p:pic>
        <p:nvPicPr>
          <p:cNvPr id="32794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heb je goed.wav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427538" y="2781300"/>
            <a:ext cx="304800" cy="304800"/>
          </a:xfrm>
          <a:prstGeom prst="rect">
            <a:avLst/>
          </a:prstGeom>
          <a:noFill/>
        </p:spPr>
      </p:pic>
      <p:pic>
        <p:nvPicPr>
          <p:cNvPr id="32795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3" name="wat ont.wav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427538" y="357346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2" fill="hold"/>
                                        <p:tgtEl>
                                          <p:spTgt spid="327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4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1" fill="hold"/>
                                        <p:tgtEl>
                                          <p:spTgt spid="327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3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70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669" fill="hold"/>
                                        <p:tgtEl>
                                          <p:spTgt spid="327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ids Cheering-SoundBible.com-6818138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93"/>
                </p:tgtEl>
              </p:cMediaNode>
            </p:audio>
            <p:audio>
              <p:cMediaNode showWhenStopped="0"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94"/>
                </p:tgtEl>
              </p:cMediaNode>
            </p:audio>
            <p:audio>
              <p:cMediaNode showWhenStopped="0"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9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5076825" y="900113"/>
            <a:ext cx="3455988" cy="372745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468313" y="884238"/>
            <a:ext cx="3455987" cy="372745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6938" y="1274763"/>
            <a:ext cx="2540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468313" y="4868863"/>
            <a:ext cx="1366837" cy="1476375"/>
            <a:chOff x="467544" y="4869160"/>
            <a:chExt cx="1368152" cy="1475458"/>
          </a:xfrm>
        </p:grpSpPr>
        <p:sp>
          <p:nvSpPr>
            <p:cNvPr id="17" name="Rechthoek 16"/>
            <p:cNvSpPr/>
            <p:nvPr/>
          </p:nvSpPr>
          <p:spPr>
            <a:xfrm>
              <a:off x="467544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3815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28315" y="5432510"/>
              <a:ext cx="1046610" cy="38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ep 9"/>
          <p:cNvGrpSpPr>
            <a:grpSpLocks/>
          </p:cNvGrpSpPr>
          <p:nvPr/>
        </p:nvGrpSpPr>
        <p:grpSpPr bwMode="auto">
          <a:xfrm>
            <a:off x="2141538" y="4868863"/>
            <a:ext cx="1368425" cy="1476375"/>
            <a:chOff x="2141730" y="4869160"/>
            <a:chExt cx="1368152" cy="1475458"/>
          </a:xfrm>
        </p:grpSpPr>
        <p:sp>
          <p:nvSpPr>
            <p:cNvPr id="18" name="Rechthoek 17"/>
            <p:cNvSpPr/>
            <p:nvPr/>
          </p:nvSpPr>
          <p:spPr>
            <a:xfrm>
              <a:off x="2141730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3813" name="Picture 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00723" y="5305793"/>
              <a:ext cx="1050165" cy="635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ep 11"/>
          <p:cNvGrpSpPr>
            <a:grpSpLocks/>
          </p:cNvGrpSpPr>
          <p:nvPr/>
        </p:nvGrpSpPr>
        <p:grpSpPr bwMode="auto">
          <a:xfrm>
            <a:off x="5489575" y="4868863"/>
            <a:ext cx="1368425" cy="1476375"/>
            <a:chOff x="5490102" y="4869160"/>
            <a:chExt cx="1368152" cy="1475458"/>
          </a:xfrm>
        </p:grpSpPr>
        <p:sp>
          <p:nvSpPr>
            <p:cNvPr id="20" name="Rechthoek 19"/>
            <p:cNvSpPr/>
            <p:nvPr/>
          </p:nvSpPr>
          <p:spPr>
            <a:xfrm>
              <a:off x="5490102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3811" name="Picture 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flipV="1">
              <a:off x="5796136" y="5226676"/>
              <a:ext cx="720529" cy="794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ep 12"/>
          <p:cNvGrpSpPr>
            <a:grpSpLocks/>
          </p:cNvGrpSpPr>
          <p:nvPr/>
        </p:nvGrpSpPr>
        <p:grpSpPr bwMode="auto">
          <a:xfrm>
            <a:off x="7164388" y="4868863"/>
            <a:ext cx="1368425" cy="1476375"/>
            <a:chOff x="7164288" y="4869160"/>
            <a:chExt cx="1368152" cy="1475458"/>
          </a:xfrm>
        </p:grpSpPr>
        <p:sp>
          <p:nvSpPr>
            <p:cNvPr id="21" name="Rechthoek 20"/>
            <p:cNvSpPr/>
            <p:nvPr/>
          </p:nvSpPr>
          <p:spPr>
            <a:xfrm>
              <a:off x="7164288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3809" name="Picture 10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609129" y="5154188"/>
              <a:ext cx="635279" cy="939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ep 10"/>
          <p:cNvGrpSpPr>
            <a:grpSpLocks/>
          </p:cNvGrpSpPr>
          <p:nvPr/>
        </p:nvGrpSpPr>
        <p:grpSpPr bwMode="auto">
          <a:xfrm>
            <a:off x="3816350" y="4868863"/>
            <a:ext cx="1368425" cy="1476375"/>
            <a:chOff x="3815916" y="4869160"/>
            <a:chExt cx="1368152" cy="1475458"/>
          </a:xfrm>
        </p:grpSpPr>
        <p:sp>
          <p:nvSpPr>
            <p:cNvPr id="19" name="Rechthoek 18"/>
            <p:cNvSpPr/>
            <p:nvPr/>
          </p:nvSpPr>
          <p:spPr>
            <a:xfrm>
              <a:off x="3815916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3807" name="Picture 1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036395" y="5212138"/>
              <a:ext cx="927193" cy="823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801" name="Tekstvak 26"/>
          <p:cNvSpPr txBox="1">
            <a:spLocks noChangeArrowheads="1"/>
          </p:cNvSpPr>
          <p:nvPr/>
        </p:nvSpPr>
        <p:spPr bwMode="auto">
          <a:xfrm>
            <a:off x="1036638" y="36513"/>
            <a:ext cx="7019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Kijk goed naar de sneeuwpop met de rode rand, </a:t>
            </a:r>
          </a:p>
          <a:p>
            <a:pPr algn="ctr"/>
            <a:r>
              <a:rPr lang="nl-NL" sz="2000" b="1">
                <a:cs typeface="Arial" charset="0"/>
              </a:rPr>
              <a:t>wat ontbreekt er op de sneeuwpop met de blauwe rand?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35638" y="1274763"/>
            <a:ext cx="219075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80288" y="3933825"/>
            <a:ext cx="1106487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33817" name="Picture 2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eeuwpop2 (1).wav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427538" y="3141663"/>
            <a:ext cx="304800" cy="304800"/>
          </a:xfrm>
          <a:prstGeom prst="rect">
            <a:avLst/>
          </a:prstGeom>
          <a:noFill/>
        </p:spPr>
      </p:pic>
      <p:pic>
        <p:nvPicPr>
          <p:cNvPr id="33818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heb je goed.wav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427538" y="2781300"/>
            <a:ext cx="304800" cy="304800"/>
          </a:xfrm>
          <a:prstGeom prst="rect">
            <a:avLst/>
          </a:prstGeom>
          <a:noFill/>
        </p:spPr>
      </p:pic>
      <p:pic>
        <p:nvPicPr>
          <p:cNvPr id="33819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3" name="wat ont.wav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427538" y="357346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2" fill="hold"/>
                                        <p:tgtEl>
                                          <p:spTgt spid="338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4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1" fill="hold"/>
                                        <p:tgtEl>
                                          <p:spTgt spid="338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3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70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669" fill="hold"/>
                                        <p:tgtEl>
                                          <p:spTgt spid="338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showWhenStopped="0"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17"/>
                </p:tgtEl>
              </p:cMediaNode>
            </p:audio>
            <p:audio>
              <p:cMediaNode showWhenStopped="0"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18"/>
                </p:tgtEl>
              </p:cMediaNode>
            </p:audio>
            <p:audio>
              <p:cMediaNode showWhenStopped="0"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81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5127625" y="892175"/>
            <a:ext cx="3421063" cy="368935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468313" y="876300"/>
            <a:ext cx="3419475" cy="368935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2650" y="1312863"/>
            <a:ext cx="25146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kstvak 2"/>
          <p:cNvSpPr txBox="1">
            <a:spLocks noChangeArrowheads="1"/>
          </p:cNvSpPr>
          <p:nvPr/>
        </p:nvSpPr>
        <p:spPr bwMode="auto">
          <a:xfrm>
            <a:off x="1036638" y="36513"/>
            <a:ext cx="7019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Kijk goed naar de sneeuwpop met de rode rand, </a:t>
            </a:r>
          </a:p>
          <a:p>
            <a:pPr algn="ctr"/>
            <a:r>
              <a:rPr lang="nl-NL" sz="2000" b="1">
                <a:cs typeface="Arial" charset="0"/>
              </a:rPr>
              <a:t>wat ontbreekt er op de sneeuwpop met de blauwe rand?</a:t>
            </a:r>
          </a:p>
        </p:txBody>
      </p:sp>
      <p:grpSp>
        <p:nvGrpSpPr>
          <p:cNvPr id="11" name="Groep 10"/>
          <p:cNvGrpSpPr>
            <a:grpSpLocks/>
          </p:cNvGrpSpPr>
          <p:nvPr/>
        </p:nvGrpSpPr>
        <p:grpSpPr bwMode="auto">
          <a:xfrm>
            <a:off x="5489575" y="4868863"/>
            <a:ext cx="1368425" cy="1476375"/>
            <a:chOff x="5490102" y="4869160"/>
            <a:chExt cx="1368152" cy="1475458"/>
          </a:xfrm>
        </p:grpSpPr>
        <p:sp>
          <p:nvSpPr>
            <p:cNvPr id="20" name="Rechthoek 19"/>
            <p:cNvSpPr/>
            <p:nvPr/>
          </p:nvSpPr>
          <p:spPr>
            <a:xfrm>
              <a:off x="5490102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4839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652120" y="5368533"/>
              <a:ext cx="1044116" cy="47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ep 11"/>
          <p:cNvGrpSpPr>
            <a:grpSpLocks/>
          </p:cNvGrpSpPr>
          <p:nvPr/>
        </p:nvGrpSpPr>
        <p:grpSpPr bwMode="auto">
          <a:xfrm>
            <a:off x="7164388" y="4868863"/>
            <a:ext cx="1368425" cy="1476375"/>
            <a:chOff x="7164288" y="4869160"/>
            <a:chExt cx="1368152" cy="1475458"/>
          </a:xfrm>
        </p:grpSpPr>
        <p:sp>
          <p:nvSpPr>
            <p:cNvPr id="21" name="Rechthoek 20"/>
            <p:cNvSpPr/>
            <p:nvPr/>
          </p:nvSpPr>
          <p:spPr>
            <a:xfrm>
              <a:off x="7164288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4837" name="Picture 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494167" y="5318766"/>
              <a:ext cx="708393" cy="576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ep 7"/>
          <p:cNvGrpSpPr>
            <a:grpSpLocks/>
          </p:cNvGrpSpPr>
          <p:nvPr/>
        </p:nvGrpSpPr>
        <p:grpSpPr bwMode="auto">
          <a:xfrm>
            <a:off x="468313" y="4868863"/>
            <a:ext cx="1366837" cy="1476375"/>
            <a:chOff x="467544" y="4869160"/>
            <a:chExt cx="1368152" cy="1475458"/>
          </a:xfrm>
        </p:grpSpPr>
        <p:sp>
          <p:nvSpPr>
            <p:cNvPr id="17" name="Rechthoek 16"/>
            <p:cNvSpPr/>
            <p:nvPr/>
          </p:nvSpPr>
          <p:spPr>
            <a:xfrm>
              <a:off x="467544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4835" name="Picture 1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33516" y="5462828"/>
              <a:ext cx="836207" cy="288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ep 9"/>
          <p:cNvGrpSpPr>
            <a:grpSpLocks/>
          </p:cNvGrpSpPr>
          <p:nvPr/>
        </p:nvGrpSpPr>
        <p:grpSpPr bwMode="auto">
          <a:xfrm>
            <a:off x="3816350" y="4868863"/>
            <a:ext cx="1368425" cy="1476375"/>
            <a:chOff x="3815916" y="4869160"/>
            <a:chExt cx="1368152" cy="1475458"/>
          </a:xfrm>
        </p:grpSpPr>
        <p:sp>
          <p:nvSpPr>
            <p:cNvPr id="19" name="Rechthoek 18"/>
            <p:cNvSpPr/>
            <p:nvPr/>
          </p:nvSpPr>
          <p:spPr>
            <a:xfrm>
              <a:off x="3815916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4833" name="Picture 1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349999" y="5050411"/>
              <a:ext cx="282707" cy="111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2141538" y="4868863"/>
            <a:ext cx="1368425" cy="1476375"/>
            <a:chOff x="2141730" y="4869160"/>
            <a:chExt cx="1368152" cy="1475458"/>
          </a:xfrm>
        </p:grpSpPr>
        <p:sp>
          <p:nvSpPr>
            <p:cNvPr id="18" name="Rechthoek 17"/>
            <p:cNvSpPr/>
            <p:nvPr/>
          </p:nvSpPr>
          <p:spPr>
            <a:xfrm>
              <a:off x="2141730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4831" name="Picture 14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267973" y="5234279"/>
              <a:ext cx="1115665" cy="745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Afbeelding 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95913" y="1773238"/>
            <a:ext cx="2921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26325" y="3933825"/>
            <a:ext cx="1106488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34841" name="Picture 2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eeuwpop2 (1).wav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427538" y="3141663"/>
            <a:ext cx="304800" cy="304800"/>
          </a:xfrm>
          <a:prstGeom prst="rect">
            <a:avLst/>
          </a:prstGeom>
          <a:noFill/>
        </p:spPr>
      </p:pic>
      <p:pic>
        <p:nvPicPr>
          <p:cNvPr id="34842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heb je goed.wav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427538" y="2781300"/>
            <a:ext cx="304800" cy="304800"/>
          </a:xfrm>
          <a:prstGeom prst="rect">
            <a:avLst/>
          </a:prstGeom>
          <a:noFill/>
        </p:spPr>
      </p:pic>
      <p:pic>
        <p:nvPicPr>
          <p:cNvPr id="34843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3" name="wat ont.wav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427538" y="357346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2" fill="hold"/>
                                        <p:tgtEl>
                                          <p:spTgt spid="348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4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1" fill="hold"/>
                                        <p:tgtEl>
                                          <p:spTgt spid="348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3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70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669" fill="hold"/>
                                        <p:tgtEl>
                                          <p:spTgt spid="34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ids Cheering-SoundBible.com-6818138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showWhenStopped="0"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1"/>
                </p:tgtEl>
              </p:cMediaNode>
            </p:audio>
            <p:audio>
              <p:cMediaNode showWhenStopped="0"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2"/>
                </p:tgtEl>
              </p:cMediaNode>
            </p:audio>
            <p:audio>
              <p:cMediaNode showWhenStopped="0"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5076825" y="900113"/>
            <a:ext cx="3455988" cy="372745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468313" y="884238"/>
            <a:ext cx="3455987" cy="372745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6938" y="1274763"/>
            <a:ext cx="2540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5450" y="1274763"/>
            <a:ext cx="2540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468313" y="4868863"/>
            <a:ext cx="1366837" cy="1476375"/>
            <a:chOff x="467544" y="4869160"/>
            <a:chExt cx="1368152" cy="1475458"/>
          </a:xfrm>
        </p:grpSpPr>
        <p:sp>
          <p:nvSpPr>
            <p:cNvPr id="17" name="Rechthoek 16"/>
            <p:cNvSpPr/>
            <p:nvPr/>
          </p:nvSpPr>
          <p:spPr>
            <a:xfrm>
              <a:off x="467544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5863" name="Picture 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28315" y="5432510"/>
              <a:ext cx="1046610" cy="38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ep 9"/>
          <p:cNvGrpSpPr>
            <a:grpSpLocks/>
          </p:cNvGrpSpPr>
          <p:nvPr/>
        </p:nvGrpSpPr>
        <p:grpSpPr bwMode="auto">
          <a:xfrm>
            <a:off x="2141538" y="4868863"/>
            <a:ext cx="1368425" cy="1476375"/>
            <a:chOff x="2141730" y="4869160"/>
            <a:chExt cx="1368152" cy="1475458"/>
          </a:xfrm>
        </p:grpSpPr>
        <p:sp>
          <p:nvSpPr>
            <p:cNvPr id="18" name="Rechthoek 17"/>
            <p:cNvSpPr/>
            <p:nvPr/>
          </p:nvSpPr>
          <p:spPr>
            <a:xfrm>
              <a:off x="2141730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5861" name="Picture 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300723" y="5305793"/>
              <a:ext cx="1050165" cy="635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ep 11"/>
          <p:cNvGrpSpPr>
            <a:grpSpLocks/>
          </p:cNvGrpSpPr>
          <p:nvPr/>
        </p:nvGrpSpPr>
        <p:grpSpPr bwMode="auto">
          <a:xfrm>
            <a:off x="5489575" y="4868863"/>
            <a:ext cx="1368425" cy="1476375"/>
            <a:chOff x="5490102" y="4869160"/>
            <a:chExt cx="1368152" cy="1475458"/>
          </a:xfrm>
        </p:grpSpPr>
        <p:sp>
          <p:nvSpPr>
            <p:cNvPr id="20" name="Rechthoek 19"/>
            <p:cNvSpPr/>
            <p:nvPr/>
          </p:nvSpPr>
          <p:spPr>
            <a:xfrm>
              <a:off x="5490102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5859" name="Picture 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V="1">
              <a:off x="5796136" y="5226676"/>
              <a:ext cx="720529" cy="794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ep 12"/>
          <p:cNvGrpSpPr>
            <a:grpSpLocks/>
          </p:cNvGrpSpPr>
          <p:nvPr/>
        </p:nvGrpSpPr>
        <p:grpSpPr bwMode="auto">
          <a:xfrm>
            <a:off x="7164388" y="4868863"/>
            <a:ext cx="1368425" cy="1476375"/>
            <a:chOff x="7164288" y="4869160"/>
            <a:chExt cx="1368152" cy="1475458"/>
          </a:xfrm>
        </p:grpSpPr>
        <p:sp>
          <p:nvSpPr>
            <p:cNvPr id="21" name="Rechthoek 20"/>
            <p:cNvSpPr/>
            <p:nvPr/>
          </p:nvSpPr>
          <p:spPr>
            <a:xfrm>
              <a:off x="7164288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5857" name="Picture 10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609129" y="5154188"/>
              <a:ext cx="635279" cy="939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ep 10"/>
          <p:cNvGrpSpPr>
            <a:grpSpLocks/>
          </p:cNvGrpSpPr>
          <p:nvPr/>
        </p:nvGrpSpPr>
        <p:grpSpPr bwMode="auto">
          <a:xfrm>
            <a:off x="3816350" y="4868863"/>
            <a:ext cx="1368425" cy="1476375"/>
            <a:chOff x="3815916" y="4869160"/>
            <a:chExt cx="1368152" cy="1475458"/>
          </a:xfrm>
        </p:grpSpPr>
        <p:sp>
          <p:nvSpPr>
            <p:cNvPr id="19" name="Rechthoek 18"/>
            <p:cNvSpPr/>
            <p:nvPr/>
          </p:nvSpPr>
          <p:spPr>
            <a:xfrm>
              <a:off x="3815916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5855" name="Picture 1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036395" y="5212138"/>
              <a:ext cx="927193" cy="823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Afbeelding 1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4213" y="3933825"/>
            <a:ext cx="11049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Tekstvak 26"/>
          <p:cNvSpPr txBox="1">
            <a:spLocks noChangeArrowheads="1"/>
          </p:cNvSpPr>
          <p:nvPr/>
        </p:nvSpPr>
        <p:spPr bwMode="auto">
          <a:xfrm>
            <a:off x="1036638" y="36513"/>
            <a:ext cx="7019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Kijk goed naar de sneeuwpop met de rode rand, </a:t>
            </a:r>
          </a:p>
          <a:p>
            <a:pPr algn="ctr"/>
            <a:r>
              <a:rPr lang="nl-NL" sz="2000" b="1">
                <a:cs typeface="Arial" charset="0"/>
              </a:rPr>
              <a:t>wat ontbreekt er op de sneeuwpop met de blauwe rand?</a:t>
            </a:r>
          </a:p>
        </p:txBody>
      </p:sp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35865" name="Picture 2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eeuwpop2 (1).wav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427538" y="3141663"/>
            <a:ext cx="304800" cy="304800"/>
          </a:xfrm>
          <a:prstGeom prst="rect">
            <a:avLst/>
          </a:prstGeom>
          <a:noFill/>
        </p:spPr>
      </p:pic>
      <p:pic>
        <p:nvPicPr>
          <p:cNvPr id="35866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heb je goed.wav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427538" y="2781300"/>
            <a:ext cx="304800" cy="304800"/>
          </a:xfrm>
          <a:prstGeom prst="rect">
            <a:avLst/>
          </a:prstGeom>
          <a:noFill/>
        </p:spPr>
      </p:pic>
      <p:pic>
        <p:nvPicPr>
          <p:cNvPr id="35867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3" name="wat ont.wav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427538" y="357346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2" fill="hold"/>
                                        <p:tgtEl>
                                          <p:spTgt spid="358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4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1" fill="hold"/>
                                        <p:tgtEl>
                                          <p:spTgt spid="358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3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70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669" fill="hold"/>
                                        <p:tgtEl>
                                          <p:spTgt spid="358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showWhenStopped="0"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65"/>
                </p:tgtEl>
              </p:cMediaNode>
            </p:audio>
            <p:audio>
              <p:cMediaNode showWhenStopped="0"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66"/>
                </p:tgtEl>
              </p:cMediaNode>
            </p:audio>
            <p:audio>
              <p:cMediaNode showWhenStopped="0"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6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5076825" y="900113"/>
            <a:ext cx="3455988" cy="372745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35600" y="1408113"/>
            <a:ext cx="2654300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hoek 1"/>
          <p:cNvSpPr/>
          <p:nvPr/>
        </p:nvSpPr>
        <p:spPr>
          <a:xfrm>
            <a:off x="468313" y="884238"/>
            <a:ext cx="3455987" cy="372745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6938" y="1274763"/>
            <a:ext cx="2540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468313" y="4868863"/>
            <a:ext cx="1366837" cy="1476375"/>
            <a:chOff x="467544" y="4869160"/>
            <a:chExt cx="1368152" cy="1475458"/>
          </a:xfrm>
        </p:grpSpPr>
        <p:sp>
          <p:nvSpPr>
            <p:cNvPr id="17" name="Rechthoek 16"/>
            <p:cNvSpPr/>
            <p:nvPr/>
          </p:nvSpPr>
          <p:spPr>
            <a:xfrm>
              <a:off x="467544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6887" name="Picture 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28315" y="5432510"/>
              <a:ext cx="1046610" cy="38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ep 9"/>
          <p:cNvGrpSpPr>
            <a:grpSpLocks/>
          </p:cNvGrpSpPr>
          <p:nvPr/>
        </p:nvGrpSpPr>
        <p:grpSpPr bwMode="auto">
          <a:xfrm>
            <a:off x="2141538" y="4868863"/>
            <a:ext cx="1368425" cy="1476375"/>
            <a:chOff x="2141730" y="4869160"/>
            <a:chExt cx="1368152" cy="1475458"/>
          </a:xfrm>
        </p:grpSpPr>
        <p:sp>
          <p:nvSpPr>
            <p:cNvPr id="18" name="Rechthoek 17"/>
            <p:cNvSpPr/>
            <p:nvPr/>
          </p:nvSpPr>
          <p:spPr>
            <a:xfrm>
              <a:off x="2141730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6885" name="Picture 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300723" y="5305793"/>
              <a:ext cx="1050165" cy="635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ep 11"/>
          <p:cNvGrpSpPr>
            <a:grpSpLocks/>
          </p:cNvGrpSpPr>
          <p:nvPr/>
        </p:nvGrpSpPr>
        <p:grpSpPr bwMode="auto">
          <a:xfrm>
            <a:off x="5489575" y="4868863"/>
            <a:ext cx="1368425" cy="1476375"/>
            <a:chOff x="5490102" y="4869160"/>
            <a:chExt cx="1368152" cy="1475458"/>
          </a:xfrm>
        </p:grpSpPr>
        <p:sp>
          <p:nvSpPr>
            <p:cNvPr id="20" name="Rechthoek 19"/>
            <p:cNvSpPr/>
            <p:nvPr/>
          </p:nvSpPr>
          <p:spPr>
            <a:xfrm>
              <a:off x="5490102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6883" name="Picture 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V="1">
              <a:off x="5796136" y="5226676"/>
              <a:ext cx="720529" cy="794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ep 12"/>
          <p:cNvGrpSpPr>
            <a:grpSpLocks/>
          </p:cNvGrpSpPr>
          <p:nvPr/>
        </p:nvGrpSpPr>
        <p:grpSpPr bwMode="auto">
          <a:xfrm>
            <a:off x="7164388" y="4868863"/>
            <a:ext cx="1368425" cy="1476375"/>
            <a:chOff x="7164288" y="4869160"/>
            <a:chExt cx="1368152" cy="1475458"/>
          </a:xfrm>
        </p:grpSpPr>
        <p:sp>
          <p:nvSpPr>
            <p:cNvPr id="21" name="Rechthoek 20"/>
            <p:cNvSpPr/>
            <p:nvPr/>
          </p:nvSpPr>
          <p:spPr>
            <a:xfrm>
              <a:off x="7164288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6881" name="Picture 10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609129" y="5154188"/>
              <a:ext cx="635279" cy="939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ep 10"/>
          <p:cNvGrpSpPr>
            <a:grpSpLocks/>
          </p:cNvGrpSpPr>
          <p:nvPr/>
        </p:nvGrpSpPr>
        <p:grpSpPr bwMode="auto">
          <a:xfrm>
            <a:off x="3816350" y="4868863"/>
            <a:ext cx="1368425" cy="1476375"/>
            <a:chOff x="3815916" y="4869160"/>
            <a:chExt cx="1368152" cy="1475458"/>
          </a:xfrm>
        </p:grpSpPr>
        <p:sp>
          <p:nvSpPr>
            <p:cNvPr id="19" name="Rechthoek 18"/>
            <p:cNvSpPr/>
            <p:nvPr/>
          </p:nvSpPr>
          <p:spPr>
            <a:xfrm>
              <a:off x="3815916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6879" name="Picture 1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036395" y="5212138"/>
              <a:ext cx="927193" cy="823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Afbeelding 1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386013" y="3933825"/>
            <a:ext cx="1106487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Tekstvak 26"/>
          <p:cNvSpPr txBox="1">
            <a:spLocks noChangeArrowheads="1"/>
          </p:cNvSpPr>
          <p:nvPr/>
        </p:nvSpPr>
        <p:spPr bwMode="auto">
          <a:xfrm>
            <a:off x="1036638" y="36513"/>
            <a:ext cx="7019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Kijk goed naar de sneeuwpop met de rode rand, </a:t>
            </a:r>
          </a:p>
          <a:p>
            <a:pPr algn="ctr"/>
            <a:r>
              <a:rPr lang="nl-NL" sz="2000" b="1">
                <a:cs typeface="Arial" charset="0"/>
              </a:rPr>
              <a:t>wat ontbreekt er op de sneeuwpop met de blauwe rand?</a:t>
            </a:r>
          </a:p>
        </p:txBody>
      </p:sp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36889" name="Picture 2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eeuwpop2 (1).wav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427538" y="3141663"/>
            <a:ext cx="304800" cy="304800"/>
          </a:xfrm>
          <a:prstGeom prst="rect">
            <a:avLst/>
          </a:prstGeom>
          <a:noFill/>
        </p:spPr>
      </p:pic>
      <p:pic>
        <p:nvPicPr>
          <p:cNvPr id="36890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heb je goed.wav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427538" y="2781300"/>
            <a:ext cx="304800" cy="304800"/>
          </a:xfrm>
          <a:prstGeom prst="rect">
            <a:avLst/>
          </a:prstGeom>
          <a:noFill/>
        </p:spPr>
      </p:pic>
      <p:pic>
        <p:nvPicPr>
          <p:cNvPr id="36891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3" name="wat ont.wav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427538" y="357346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2" fill="hold"/>
                                        <p:tgtEl>
                                          <p:spTgt spid="368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4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1" fill="hold"/>
                                        <p:tgtEl>
                                          <p:spTgt spid="368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3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70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669" fill="hold"/>
                                        <p:tgtEl>
                                          <p:spTgt spid="368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showWhenStopped="0"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89"/>
                </p:tgtEl>
              </p:cMediaNode>
            </p:audio>
            <p:audio>
              <p:cMediaNode showWhenStopped="0"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90"/>
                </p:tgtEl>
              </p:cMediaNode>
            </p:audio>
            <p:audio>
              <p:cMediaNode showWhenStopped="0"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91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348038" y="836613"/>
            <a:ext cx="2447925" cy="300990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7890" name="Tekstvak 26"/>
          <p:cNvSpPr txBox="1">
            <a:spLocks noChangeArrowheads="1"/>
          </p:cNvSpPr>
          <p:nvPr/>
        </p:nvSpPr>
        <p:spPr bwMode="auto">
          <a:xfrm>
            <a:off x="2533650" y="188913"/>
            <a:ext cx="4025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Welke sneeuwpop is hetzelfde?</a:t>
            </a:r>
          </a:p>
        </p:txBody>
      </p:sp>
      <p:grpSp>
        <p:nvGrpSpPr>
          <p:cNvPr id="12" name="Groep 11"/>
          <p:cNvGrpSpPr>
            <a:grpSpLocks/>
          </p:cNvGrpSpPr>
          <p:nvPr/>
        </p:nvGrpSpPr>
        <p:grpSpPr bwMode="auto">
          <a:xfrm>
            <a:off x="611188" y="4294188"/>
            <a:ext cx="1584325" cy="2014537"/>
            <a:chOff x="611560" y="4294861"/>
            <a:chExt cx="1584176" cy="2014459"/>
          </a:xfrm>
        </p:grpSpPr>
        <p:sp>
          <p:nvSpPr>
            <p:cNvPr id="17" name="Rechthoek 16"/>
            <p:cNvSpPr/>
            <p:nvPr/>
          </p:nvSpPr>
          <p:spPr>
            <a:xfrm>
              <a:off x="61156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7906" name="Afbeelding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7907" y="4549148"/>
              <a:ext cx="1313813" cy="157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ep 15"/>
          <p:cNvGrpSpPr>
            <a:grpSpLocks/>
          </p:cNvGrpSpPr>
          <p:nvPr/>
        </p:nvGrpSpPr>
        <p:grpSpPr bwMode="auto">
          <a:xfrm>
            <a:off x="6948488" y="4294188"/>
            <a:ext cx="1584325" cy="2014537"/>
            <a:chOff x="6948264" y="4294861"/>
            <a:chExt cx="1584176" cy="2014459"/>
          </a:xfrm>
        </p:grpSpPr>
        <p:sp>
          <p:nvSpPr>
            <p:cNvPr id="20" name="Rechthoek 19"/>
            <p:cNvSpPr/>
            <p:nvPr/>
          </p:nvSpPr>
          <p:spPr>
            <a:xfrm>
              <a:off x="6948264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7904" name="Afbeelding 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92280" y="4549148"/>
              <a:ext cx="1313813" cy="157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ep 14"/>
          <p:cNvGrpSpPr>
            <a:grpSpLocks/>
          </p:cNvGrpSpPr>
          <p:nvPr/>
        </p:nvGrpSpPr>
        <p:grpSpPr bwMode="auto">
          <a:xfrm>
            <a:off x="4835525" y="4294188"/>
            <a:ext cx="1584325" cy="2014537"/>
            <a:chOff x="4836030" y="4294861"/>
            <a:chExt cx="1584176" cy="2014459"/>
          </a:xfrm>
        </p:grpSpPr>
        <p:sp>
          <p:nvSpPr>
            <p:cNvPr id="19" name="Rechthoek 18"/>
            <p:cNvSpPr/>
            <p:nvPr/>
          </p:nvSpPr>
          <p:spPr>
            <a:xfrm>
              <a:off x="483603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7902" name="Afbeelding 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11130" y="4549148"/>
              <a:ext cx="1181535" cy="157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ep 12"/>
          <p:cNvGrpSpPr>
            <a:grpSpLocks/>
          </p:cNvGrpSpPr>
          <p:nvPr/>
        </p:nvGrpSpPr>
        <p:grpSpPr bwMode="auto">
          <a:xfrm>
            <a:off x="2724150" y="4294188"/>
            <a:ext cx="1584325" cy="2014537"/>
            <a:chOff x="2723795" y="4294861"/>
            <a:chExt cx="1584176" cy="2014459"/>
          </a:xfrm>
        </p:grpSpPr>
        <p:sp>
          <p:nvSpPr>
            <p:cNvPr id="18" name="Rechthoek 17"/>
            <p:cNvSpPr/>
            <p:nvPr/>
          </p:nvSpPr>
          <p:spPr>
            <a:xfrm>
              <a:off x="2723795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7900" name="Afbeelding 10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43861" y="4509120"/>
              <a:ext cx="1222285" cy="1616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Afbeelding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1125538"/>
            <a:ext cx="1878013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6825" y="3235325"/>
            <a:ext cx="11049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37908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eeuwpop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627313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379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24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-SoundBible.com-6818138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0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348038" y="836613"/>
            <a:ext cx="2447925" cy="300990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8914" name="Tekstvak 26"/>
          <p:cNvSpPr txBox="1">
            <a:spLocks noChangeArrowheads="1"/>
          </p:cNvSpPr>
          <p:nvPr/>
        </p:nvSpPr>
        <p:spPr bwMode="auto">
          <a:xfrm>
            <a:off x="2533650" y="188913"/>
            <a:ext cx="4025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Welke sneeuwpop is hetzelfde?</a:t>
            </a:r>
          </a:p>
        </p:txBody>
      </p:sp>
      <p:grpSp>
        <p:nvGrpSpPr>
          <p:cNvPr id="30" name="Groep 29"/>
          <p:cNvGrpSpPr>
            <a:grpSpLocks/>
          </p:cNvGrpSpPr>
          <p:nvPr/>
        </p:nvGrpSpPr>
        <p:grpSpPr bwMode="auto">
          <a:xfrm>
            <a:off x="4835525" y="4294188"/>
            <a:ext cx="1584325" cy="2014537"/>
            <a:chOff x="4836030" y="4294861"/>
            <a:chExt cx="1584176" cy="2014459"/>
          </a:xfrm>
        </p:grpSpPr>
        <p:sp>
          <p:nvSpPr>
            <p:cNvPr id="19" name="Rechthoek 18"/>
            <p:cNvSpPr/>
            <p:nvPr/>
          </p:nvSpPr>
          <p:spPr>
            <a:xfrm>
              <a:off x="483603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8930" name="Afbeelding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74442" y="4509121"/>
              <a:ext cx="1325750" cy="1632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ep 25"/>
          <p:cNvGrpSpPr>
            <a:grpSpLocks/>
          </p:cNvGrpSpPr>
          <p:nvPr/>
        </p:nvGrpSpPr>
        <p:grpSpPr bwMode="auto">
          <a:xfrm>
            <a:off x="611188" y="4294188"/>
            <a:ext cx="1584325" cy="2014537"/>
            <a:chOff x="611560" y="4294861"/>
            <a:chExt cx="1584176" cy="2014459"/>
          </a:xfrm>
        </p:grpSpPr>
        <p:sp>
          <p:nvSpPr>
            <p:cNvPr id="17" name="Rechthoek 16"/>
            <p:cNvSpPr/>
            <p:nvPr/>
          </p:nvSpPr>
          <p:spPr>
            <a:xfrm>
              <a:off x="61156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8928" name="Afbeelding 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8107" y="4509120"/>
              <a:ext cx="1353613" cy="1632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ep 28"/>
          <p:cNvGrpSpPr>
            <a:grpSpLocks/>
          </p:cNvGrpSpPr>
          <p:nvPr/>
        </p:nvGrpSpPr>
        <p:grpSpPr bwMode="auto">
          <a:xfrm>
            <a:off x="2724150" y="4294188"/>
            <a:ext cx="1584325" cy="2014537"/>
            <a:chOff x="2723795" y="4294861"/>
            <a:chExt cx="1584176" cy="2014459"/>
          </a:xfrm>
        </p:grpSpPr>
        <p:sp>
          <p:nvSpPr>
            <p:cNvPr id="18" name="Rechthoek 17"/>
            <p:cNvSpPr/>
            <p:nvPr/>
          </p:nvSpPr>
          <p:spPr>
            <a:xfrm>
              <a:off x="2723795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8926" name="Afbeelding 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51383" y="4509121"/>
              <a:ext cx="1360577" cy="1632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ep 30"/>
          <p:cNvGrpSpPr>
            <a:grpSpLocks/>
          </p:cNvGrpSpPr>
          <p:nvPr/>
        </p:nvGrpSpPr>
        <p:grpSpPr bwMode="auto">
          <a:xfrm>
            <a:off x="6948488" y="4294188"/>
            <a:ext cx="1584325" cy="2014537"/>
            <a:chOff x="6948264" y="4294861"/>
            <a:chExt cx="1584176" cy="2014459"/>
          </a:xfrm>
        </p:grpSpPr>
        <p:sp>
          <p:nvSpPr>
            <p:cNvPr id="20" name="Rechthoek 19"/>
            <p:cNvSpPr/>
            <p:nvPr/>
          </p:nvSpPr>
          <p:spPr>
            <a:xfrm>
              <a:off x="6948264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8924" name="Afbeelding 1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099855" y="4509121"/>
              <a:ext cx="1360577" cy="1632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" name="Afbeelding 2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67125" y="1195388"/>
            <a:ext cx="1912938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3235325"/>
            <a:ext cx="1106487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38932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eeuwpop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627313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389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24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93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348038" y="836613"/>
            <a:ext cx="2447925" cy="300990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9938" name="Tekstvak 26"/>
          <p:cNvSpPr txBox="1">
            <a:spLocks noChangeArrowheads="1"/>
          </p:cNvSpPr>
          <p:nvPr/>
        </p:nvSpPr>
        <p:spPr bwMode="auto">
          <a:xfrm>
            <a:off x="2533650" y="188913"/>
            <a:ext cx="4025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Welke sneeuwpop is hetzelfde?</a:t>
            </a:r>
          </a:p>
        </p:txBody>
      </p:sp>
      <p:grpSp>
        <p:nvGrpSpPr>
          <p:cNvPr id="12" name="Groep 11"/>
          <p:cNvGrpSpPr>
            <a:grpSpLocks/>
          </p:cNvGrpSpPr>
          <p:nvPr/>
        </p:nvGrpSpPr>
        <p:grpSpPr bwMode="auto">
          <a:xfrm>
            <a:off x="611188" y="4294188"/>
            <a:ext cx="1584325" cy="2014537"/>
            <a:chOff x="611560" y="4294861"/>
            <a:chExt cx="1584176" cy="2014459"/>
          </a:xfrm>
        </p:grpSpPr>
        <p:sp>
          <p:nvSpPr>
            <p:cNvPr id="17" name="Rechthoek 16"/>
            <p:cNvSpPr/>
            <p:nvPr/>
          </p:nvSpPr>
          <p:spPr>
            <a:xfrm>
              <a:off x="61156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9954" name="Afbeelding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7907" y="4549148"/>
              <a:ext cx="1313813" cy="157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ep 15"/>
          <p:cNvGrpSpPr>
            <a:grpSpLocks/>
          </p:cNvGrpSpPr>
          <p:nvPr/>
        </p:nvGrpSpPr>
        <p:grpSpPr bwMode="auto">
          <a:xfrm>
            <a:off x="6948488" y="4294188"/>
            <a:ext cx="1584325" cy="2014537"/>
            <a:chOff x="6948264" y="4294861"/>
            <a:chExt cx="1584176" cy="2014459"/>
          </a:xfrm>
        </p:grpSpPr>
        <p:sp>
          <p:nvSpPr>
            <p:cNvPr id="20" name="Rechthoek 19"/>
            <p:cNvSpPr/>
            <p:nvPr/>
          </p:nvSpPr>
          <p:spPr>
            <a:xfrm>
              <a:off x="6948264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9952" name="Afbeelding 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92280" y="4549148"/>
              <a:ext cx="1313813" cy="157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ep 14"/>
          <p:cNvGrpSpPr>
            <a:grpSpLocks/>
          </p:cNvGrpSpPr>
          <p:nvPr/>
        </p:nvGrpSpPr>
        <p:grpSpPr bwMode="auto">
          <a:xfrm>
            <a:off x="4835525" y="4294188"/>
            <a:ext cx="1584325" cy="2014537"/>
            <a:chOff x="4836030" y="4294861"/>
            <a:chExt cx="1584176" cy="2014459"/>
          </a:xfrm>
        </p:grpSpPr>
        <p:sp>
          <p:nvSpPr>
            <p:cNvPr id="19" name="Rechthoek 18"/>
            <p:cNvSpPr/>
            <p:nvPr/>
          </p:nvSpPr>
          <p:spPr>
            <a:xfrm>
              <a:off x="483603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9950" name="Afbeelding 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11130" y="4549148"/>
              <a:ext cx="1181535" cy="157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ep 12"/>
          <p:cNvGrpSpPr>
            <a:grpSpLocks/>
          </p:cNvGrpSpPr>
          <p:nvPr/>
        </p:nvGrpSpPr>
        <p:grpSpPr bwMode="auto">
          <a:xfrm>
            <a:off x="2724150" y="4294188"/>
            <a:ext cx="1584325" cy="2014537"/>
            <a:chOff x="2723795" y="4294861"/>
            <a:chExt cx="1584176" cy="2014459"/>
          </a:xfrm>
        </p:grpSpPr>
        <p:sp>
          <p:nvSpPr>
            <p:cNvPr id="18" name="Rechthoek 17"/>
            <p:cNvSpPr/>
            <p:nvPr/>
          </p:nvSpPr>
          <p:spPr>
            <a:xfrm>
              <a:off x="2723795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39948" name="Afbeelding 10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43861" y="4509120"/>
              <a:ext cx="1222285" cy="1616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Afbeelding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1196975"/>
            <a:ext cx="19812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5825" y="3235325"/>
            <a:ext cx="1106488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39956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eeuwpop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627313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399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24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ds Cheering-SoundBible.com-6818138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56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348038" y="836613"/>
            <a:ext cx="2447925" cy="300990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40962" name="Tekstvak 26"/>
          <p:cNvSpPr txBox="1">
            <a:spLocks noChangeArrowheads="1"/>
          </p:cNvSpPr>
          <p:nvPr/>
        </p:nvSpPr>
        <p:spPr bwMode="auto">
          <a:xfrm>
            <a:off x="2533650" y="188913"/>
            <a:ext cx="4025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Welke sneeuwpop is hetzelfde?</a:t>
            </a:r>
          </a:p>
        </p:txBody>
      </p:sp>
      <p:grpSp>
        <p:nvGrpSpPr>
          <p:cNvPr id="13" name="Groep 12"/>
          <p:cNvGrpSpPr>
            <a:grpSpLocks/>
          </p:cNvGrpSpPr>
          <p:nvPr/>
        </p:nvGrpSpPr>
        <p:grpSpPr bwMode="auto">
          <a:xfrm>
            <a:off x="6948488" y="4294188"/>
            <a:ext cx="1584325" cy="2014537"/>
            <a:chOff x="6948264" y="4294861"/>
            <a:chExt cx="1584176" cy="2014459"/>
          </a:xfrm>
        </p:grpSpPr>
        <p:sp>
          <p:nvSpPr>
            <p:cNvPr id="20" name="Rechthoek 19"/>
            <p:cNvSpPr/>
            <p:nvPr/>
          </p:nvSpPr>
          <p:spPr>
            <a:xfrm>
              <a:off x="6948264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40978" name="Afbeelding 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72356" y="4562700"/>
              <a:ext cx="1316068" cy="157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ep 15"/>
          <p:cNvGrpSpPr>
            <a:grpSpLocks/>
          </p:cNvGrpSpPr>
          <p:nvPr/>
        </p:nvGrpSpPr>
        <p:grpSpPr bwMode="auto">
          <a:xfrm>
            <a:off x="611188" y="4294188"/>
            <a:ext cx="1584325" cy="2014537"/>
            <a:chOff x="611560" y="4294861"/>
            <a:chExt cx="1584176" cy="2014459"/>
          </a:xfrm>
        </p:grpSpPr>
        <p:sp>
          <p:nvSpPr>
            <p:cNvPr id="17" name="Rechthoek 16"/>
            <p:cNvSpPr/>
            <p:nvPr/>
          </p:nvSpPr>
          <p:spPr>
            <a:xfrm>
              <a:off x="61156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40976" name="Afbeelding 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55576" y="4562701"/>
              <a:ext cx="1314198" cy="1578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ep 10"/>
          <p:cNvGrpSpPr>
            <a:grpSpLocks/>
          </p:cNvGrpSpPr>
          <p:nvPr/>
        </p:nvGrpSpPr>
        <p:grpSpPr bwMode="auto">
          <a:xfrm>
            <a:off x="2724150" y="4294188"/>
            <a:ext cx="1584325" cy="2014537"/>
            <a:chOff x="2723795" y="4294861"/>
            <a:chExt cx="1584176" cy="2014459"/>
          </a:xfrm>
        </p:grpSpPr>
        <p:sp>
          <p:nvSpPr>
            <p:cNvPr id="18" name="Rechthoek 17"/>
            <p:cNvSpPr/>
            <p:nvPr/>
          </p:nvSpPr>
          <p:spPr>
            <a:xfrm>
              <a:off x="2723795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40974" name="Afbeelding 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43808" y="4562700"/>
              <a:ext cx="1316068" cy="157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ep 11"/>
          <p:cNvGrpSpPr>
            <a:grpSpLocks/>
          </p:cNvGrpSpPr>
          <p:nvPr/>
        </p:nvGrpSpPr>
        <p:grpSpPr bwMode="auto">
          <a:xfrm>
            <a:off x="4835525" y="4294188"/>
            <a:ext cx="1584325" cy="2014537"/>
            <a:chOff x="4836030" y="4294861"/>
            <a:chExt cx="1584176" cy="2014459"/>
          </a:xfrm>
        </p:grpSpPr>
        <p:sp>
          <p:nvSpPr>
            <p:cNvPr id="19" name="Rechthoek 18"/>
            <p:cNvSpPr/>
            <p:nvPr/>
          </p:nvSpPr>
          <p:spPr>
            <a:xfrm>
              <a:off x="483603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40972" name="Afbeelding 9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84124" y="4562700"/>
              <a:ext cx="1316068" cy="157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Afbeelding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54413" y="1125538"/>
            <a:ext cx="209708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71550" y="3235325"/>
            <a:ext cx="1106488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0980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eeuwpop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627313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409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24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8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348038" y="836613"/>
            <a:ext cx="2447925" cy="300990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41986" name="Tekstvak 26"/>
          <p:cNvSpPr txBox="1">
            <a:spLocks noChangeArrowheads="1"/>
          </p:cNvSpPr>
          <p:nvPr/>
        </p:nvSpPr>
        <p:spPr bwMode="auto">
          <a:xfrm>
            <a:off x="2533650" y="188913"/>
            <a:ext cx="4025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Welke sneeuwpop is hetzelfde?</a:t>
            </a:r>
          </a:p>
        </p:txBody>
      </p:sp>
      <p:grpSp>
        <p:nvGrpSpPr>
          <p:cNvPr id="12" name="Groep 11"/>
          <p:cNvGrpSpPr>
            <a:grpSpLocks/>
          </p:cNvGrpSpPr>
          <p:nvPr/>
        </p:nvGrpSpPr>
        <p:grpSpPr bwMode="auto">
          <a:xfrm>
            <a:off x="611188" y="4294188"/>
            <a:ext cx="1584325" cy="2014537"/>
            <a:chOff x="611560" y="4294861"/>
            <a:chExt cx="1584176" cy="2014459"/>
          </a:xfrm>
        </p:grpSpPr>
        <p:sp>
          <p:nvSpPr>
            <p:cNvPr id="17" name="Rechthoek 16"/>
            <p:cNvSpPr/>
            <p:nvPr/>
          </p:nvSpPr>
          <p:spPr>
            <a:xfrm>
              <a:off x="61156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42002" name="Afbeelding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7907" y="4549148"/>
              <a:ext cx="1313813" cy="157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ep 15"/>
          <p:cNvGrpSpPr>
            <a:grpSpLocks/>
          </p:cNvGrpSpPr>
          <p:nvPr/>
        </p:nvGrpSpPr>
        <p:grpSpPr bwMode="auto">
          <a:xfrm>
            <a:off x="6948488" y="4294188"/>
            <a:ext cx="1584325" cy="2014537"/>
            <a:chOff x="6948264" y="4294861"/>
            <a:chExt cx="1584176" cy="2014459"/>
          </a:xfrm>
        </p:grpSpPr>
        <p:sp>
          <p:nvSpPr>
            <p:cNvPr id="20" name="Rechthoek 19"/>
            <p:cNvSpPr/>
            <p:nvPr/>
          </p:nvSpPr>
          <p:spPr>
            <a:xfrm>
              <a:off x="6948264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42000" name="Afbeelding 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92280" y="4549148"/>
              <a:ext cx="1313813" cy="157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ep 14"/>
          <p:cNvGrpSpPr>
            <a:grpSpLocks/>
          </p:cNvGrpSpPr>
          <p:nvPr/>
        </p:nvGrpSpPr>
        <p:grpSpPr bwMode="auto">
          <a:xfrm>
            <a:off x="4835525" y="4294188"/>
            <a:ext cx="1584325" cy="2014537"/>
            <a:chOff x="4836030" y="4294861"/>
            <a:chExt cx="1584176" cy="2014459"/>
          </a:xfrm>
        </p:grpSpPr>
        <p:sp>
          <p:nvSpPr>
            <p:cNvPr id="19" name="Rechthoek 18"/>
            <p:cNvSpPr/>
            <p:nvPr/>
          </p:nvSpPr>
          <p:spPr>
            <a:xfrm>
              <a:off x="483603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41998" name="Afbeelding 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11130" y="4549148"/>
              <a:ext cx="1181535" cy="157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ep 12"/>
          <p:cNvGrpSpPr>
            <a:grpSpLocks/>
          </p:cNvGrpSpPr>
          <p:nvPr/>
        </p:nvGrpSpPr>
        <p:grpSpPr bwMode="auto">
          <a:xfrm>
            <a:off x="2724150" y="4294188"/>
            <a:ext cx="1584325" cy="2014537"/>
            <a:chOff x="2723795" y="4294861"/>
            <a:chExt cx="1584176" cy="2014459"/>
          </a:xfrm>
        </p:grpSpPr>
        <p:sp>
          <p:nvSpPr>
            <p:cNvPr id="18" name="Rechthoek 17"/>
            <p:cNvSpPr/>
            <p:nvPr/>
          </p:nvSpPr>
          <p:spPr>
            <a:xfrm>
              <a:off x="2723795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41996" name="Afbeelding 10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43861" y="4509120"/>
              <a:ext cx="1222285" cy="1616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Afbeelding 2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6163" y="1023938"/>
            <a:ext cx="19939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3235325"/>
            <a:ext cx="1106487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2004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eeuwpop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627313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420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24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-SoundBible.com-6818138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00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5076825" y="900113"/>
            <a:ext cx="3455988" cy="372745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5362" name="Afbeelding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1292225"/>
            <a:ext cx="25241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hoek 1"/>
          <p:cNvSpPr/>
          <p:nvPr/>
        </p:nvSpPr>
        <p:spPr>
          <a:xfrm>
            <a:off x="468313" y="884238"/>
            <a:ext cx="3455987" cy="372745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6938" y="1274763"/>
            <a:ext cx="2540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468313" y="4868863"/>
            <a:ext cx="1366837" cy="1476375"/>
            <a:chOff x="467544" y="4869160"/>
            <a:chExt cx="1368152" cy="1475458"/>
          </a:xfrm>
        </p:grpSpPr>
        <p:sp>
          <p:nvSpPr>
            <p:cNvPr id="17" name="Rechthoek 16"/>
            <p:cNvSpPr/>
            <p:nvPr/>
          </p:nvSpPr>
          <p:spPr>
            <a:xfrm>
              <a:off x="467544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5383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28315" y="5432510"/>
              <a:ext cx="1046610" cy="38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ep 9"/>
          <p:cNvGrpSpPr>
            <a:grpSpLocks/>
          </p:cNvGrpSpPr>
          <p:nvPr/>
        </p:nvGrpSpPr>
        <p:grpSpPr bwMode="auto">
          <a:xfrm>
            <a:off x="2141538" y="4868863"/>
            <a:ext cx="1368425" cy="1476375"/>
            <a:chOff x="2141730" y="4869160"/>
            <a:chExt cx="1368152" cy="1475458"/>
          </a:xfrm>
        </p:grpSpPr>
        <p:sp>
          <p:nvSpPr>
            <p:cNvPr id="18" name="Rechthoek 17"/>
            <p:cNvSpPr/>
            <p:nvPr/>
          </p:nvSpPr>
          <p:spPr>
            <a:xfrm>
              <a:off x="2141730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5381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00723" y="5305793"/>
              <a:ext cx="1050165" cy="635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ep 12"/>
          <p:cNvGrpSpPr>
            <a:grpSpLocks/>
          </p:cNvGrpSpPr>
          <p:nvPr/>
        </p:nvGrpSpPr>
        <p:grpSpPr bwMode="auto">
          <a:xfrm>
            <a:off x="7164388" y="4868863"/>
            <a:ext cx="1368425" cy="1476375"/>
            <a:chOff x="7164288" y="4869160"/>
            <a:chExt cx="1368152" cy="1475458"/>
          </a:xfrm>
        </p:grpSpPr>
        <p:sp>
          <p:nvSpPr>
            <p:cNvPr id="21" name="Rechthoek 20"/>
            <p:cNvSpPr/>
            <p:nvPr/>
          </p:nvSpPr>
          <p:spPr>
            <a:xfrm>
              <a:off x="7164288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5377" name="Picture 1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09129" y="5154188"/>
              <a:ext cx="635279" cy="939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ep 10"/>
          <p:cNvGrpSpPr>
            <a:grpSpLocks/>
          </p:cNvGrpSpPr>
          <p:nvPr/>
        </p:nvGrpSpPr>
        <p:grpSpPr bwMode="auto">
          <a:xfrm>
            <a:off x="3816350" y="4868863"/>
            <a:ext cx="1368425" cy="1476375"/>
            <a:chOff x="3815916" y="4869160"/>
            <a:chExt cx="1368152" cy="1475458"/>
          </a:xfrm>
        </p:grpSpPr>
        <p:sp>
          <p:nvSpPr>
            <p:cNvPr id="19" name="Rechthoek 18"/>
            <p:cNvSpPr/>
            <p:nvPr/>
          </p:nvSpPr>
          <p:spPr>
            <a:xfrm>
              <a:off x="3815916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5375" name="Picture 1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036395" y="5212138"/>
              <a:ext cx="927193" cy="823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71" name="Tekstvak 26"/>
          <p:cNvSpPr txBox="1">
            <a:spLocks noChangeArrowheads="1"/>
          </p:cNvSpPr>
          <p:nvPr/>
        </p:nvSpPr>
        <p:spPr bwMode="auto">
          <a:xfrm>
            <a:off x="1036638" y="36513"/>
            <a:ext cx="7019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Kijk goed naar de sneeuwpop met de rode rand, </a:t>
            </a:r>
          </a:p>
          <a:p>
            <a:pPr algn="ctr"/>
            <a:r>
              <a:rPr lang="nl-NL" sz="2000" b="1">
                <a:cs typeface="Arial" charset="0"/>
              </a:rPr>
              <a:t>wat ontbreekt er op de sneeuwpop met de blauwe rand?</a:t>
            </a:r>
          </a:p>
        </p:txBody>
      </p:sp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5385" name="Picture 2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kijk1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86" name="Group 26"/>
          <p:cNvGrpSpPr>
            <a:grpSpLocks/>
          </p:cNvGrpSpPr>
          <p:nvPr/>
        </p:nvGrpSpPr>
        <p:grpSpPr bwMode="auto">
          <a:xfrm>
            <a:off x="5489575" y="4868863"/>
            <a:ext cx="1368425" cy="1476375"/>
            <a:chOff x="3458" y="3067"/>
            <a:chExt cx="862" cy="930"/>
          </a:xfrm>
        </p:grpSpPr>
        <p:sp>
          <p:nvSpPr>
            <p:cNvPr id="20" name="Rechthoek 19"/>
            <p:cNvSpPr/>
            <p:nvPr/>
          </p:nvSpPr>
          <p:spPr>
            <a:xfrm>
              <a:off x="3458" y="3067"/>
              <a:ext cx="862" cy="930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5379" name="Picture 7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V="1">
              <a:off x="3632" y="3385"/>
              <a:ext cx="24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7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V="1">
              <a:off x="3904" y="3385"/>
              <a:ext cx="24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Afbeelding 1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51500" y="3933825"/>
            <a:ext cx="1106488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0" fill="hold"/>
                                        <p:tgtEl>
                                          <p:spTgt spid="153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5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86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348038" y="836613"/>
            <a:ext cx="2447925" cy="300990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43010" name="Tekstvak 26"/>
          <p:cNvSpPr txBox="1">
            <a:spLocks noChangeArrowheads="1"/>
          </p:cNvSpPr>
          <p:nvPr/>
        </p:nvSpPr>
        <p:spPr bwMode="auto">
          <a:xfrm>
            <a:off x="2533650" y="188913"/>
            <a:ext cx="4025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Welke sneeuwpop is hetzelfde?</a:t>
            </a:r>
          </a:p>
        </p:txBody>
      </p:sp>
      <p:grpSp>
        <p:nvGrpSpPr>
          <p:cNvPr id="30" name="Groep 29"/>
          <p:cNvGrpSpPr>
            <a:grpSpLocks/>
          </p:cNvGrpSpPr>
          <p:nvPr/>
        </p:nvGrpSpPr>
        <p:grpSpPr bwMode="auto">
          <a:xfrm>
            <a:off x="4835525" y="4294188"/>
            <a:ext cx="1584325" cy="2014537"/>
            <a:chOff x="4836030" y="4294861"/>
            <a:chExt cx="1584176" cy="2014459"/>
          </a:xfrm>
        </p:grpSpPr>
        <p:sp>
          <p:nvSpPr>
            <p:cNvPr id="19" name="Rechthoek 18"/>
            <p:cNvSpPr/>
            <p:nvPr/>
          </p:nvSpPr>
          <p:spPr>
            <a:xfrm>
              <a:off x="483603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43026" name="Afbeelding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74442" y="4509121"/>
              <a:ext cx="1325750" cy="1632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Groep 25"/>
          <p:cNvGrpSpPr>
            <a:grpSpLocks/>
          </p:cNvGrpSpPr>
          <p:nvPr/>
        </p:nvGrpSpPr>
        <p:grpSpPr bwMode="auto">
          <a:xfrm>
            <a:off x="611188" y="4294188"/>
            <a:ext cx="1584325" cy="2014537"/>
            <a:chOff x="611560" y="4294861"/>
            <a:chExt cx="1584176" cy="2014459"/>
          </a:xfrm>
        </p:grpSpPr>
        <p:sp>
          <p:nvSpPr>
            <p:cNvPr id="17" name="Rechthoek 16"/>
            <p:cNvSpPr/>
            <p:nvPr/>
          </p:nvSpPr>
          <p:spPr>
            <a:xfrm>
              <a:off x="61156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43024" name="Afbeelding 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8107" y="4509120"/>
              <a:ext cx="1353613" cy="1632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ep 28"/>
          <p:cNvGrpSpPr>
            <a:grpSpLocks/>
          </p:cNvGrpSpPr>
          <p:nvPr/>
        </p:nvGrpSpPr>
        <p:grpSpPr bwMode="auto">
          <a:xfrm>
            <a:off x="2724150" y="4294188"/>
            <a:ext cx="1584325" cy="2014537"/>
            <a:chOff x="2723795" y="4294861"/>
            <a:chExt cx="1584176" cy="2014459"/>
          </a:xfrm>
        </p:grpSpPr>
        <p:sp>
          <p:nvSpPr>
            <p:cNvPr id="18" name="Rechthoek 17"/>
            <p:cNvSpPr/>
            <p:nvPr/>
          </p:nvSpPr>
          <p:spPr>
            <a:xfrm>
              <a:off x="2723795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43022" name="Afbeelding 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51383" y="4509121"/>
              <a:ext cx="1360577" cy="1632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oep 30"/>
          <p:cNvGrpSpPr>
            <a:grpSpLocks/>
          </p:cNvGrpSpPr>
          <p:nvPr/>
        </p:nvGrpSpPr>
        <p:grpSpPr bwMode="auto">
          <a:xfrm>
            <a:off x="6948488" y="4294188"/>
            <a:ext cx="1584325" cy="2014537"/>
            <a:chOff x="6948264" y="4294861"/>
            <a:chExt cx="1584176" cy="2014459"/>
          </a:xfrm>
        </p:grpSpPr>
        <p:sp>
          <p:nvSpPr>
            <p:cNvPr id="20" name="Rechthoek 19"/>
            <p:cNvSpPr/>
            <p:nvPr/>
          </p:nvSpPr>
          <p:spPr>
            <a:xfrm>
              <a:off x="6948264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43020" name="Afbeelding 14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099855" y="4509121"/>
              <a:ext cx="1360577" cy="1632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Afbeelding 2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1125538"/>
            <a:ext cx="20415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1863" y="3235325"/>
            <a:ext cx="1106487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3028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eeuwpop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627313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430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24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28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348038" y="836613"/>
            <a:ext cx="2447925" cy="300990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44034" name="Tekstvak 26"/>
          <p:cNvSpPr txBox="1">
            <a:spLocks noChangeArrowheads="1"/>
          </p:cNvSpPr>
          <p:nvPr/>
        </p:nvSpPr>
        <p:spPr bwMode="auto">
          <a:xfrm>
            <a:off x="2533650" y="188913"/>
            <a:ext cx="4025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Welke sneeuwpop is hetzelfde?</a:t>
            </a:r>
          </a:p>
        </p:txBody>
      </p:sp>
      <p:grpSp>
        <p:nvGrpSpPr>
          <p:cNvPr id="12" name="Groep 11"/>
          <p:cNvGrpSpPr>
            <a:grpSpLocks/>
          </p:cNvGrpSpPr>
          <p:nvPr/>
        </p:nvGrpSpPr>
        <p:grpSpPr bwMode="auto">
          <a:xfrm>
            <a:off x="611188" y="4294188"/>
            <a:ext cx="1584325" cy="2014537"/>
            <a:chOff x="611560" y="4294861"/>
            <a:chExt cx="1584176" cy="2014459"/>
          </a:xfrm>
        </p:grpSpPr>
        <p:sp>
          <p:nvSpPr>
            <p:cNvPr id="17" name="Rechthoek 16"/>
            <p:cNvSpPr/>
            <p:nvPr/>
          </p:nvSpPr>
          <p:spPr>
            <a:xfrm>
              <a:off x="61156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44050" name="Afbeelding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7907" y="4549148"/>
              <a:ext cx="1313813" cy="157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ep 15"/>
          <p:cNvGrpSpPr>
            <a:grpSpLocks/>
          </p:cNvGrpSpPr>
          <p:nvPr/>
        </p:nvGrpSpPr>
        <p:grpSpPr bwMode="auto">
          <a:xfrm>
            <a:off x="6948488" y="4294188"/>
            <a:ext cx="1584325" cy="2014537"/>
            <a:chOff x="6948264" y="4294861"/>
            <a:chExt cx="1584176" cy="2014459"/>
          </a:xfrm>
        </p:grpSpPr>
        <p:sp>
          <p:nvSpPr>
            <p:cNvPr id="20" name="Rechthoek 19"/>
            <p:cNvSpPr/>
            <p:nvPr/>
          </p:nvSpPr>
          <p:spPr>
            <a:xfrm>
              <a:off x="6948264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44048" name="Afbeelding 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92280" y="4549148"/>
              <a:ext cx="1313813" cy="157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ep 14"/>
          <p:cNvGrpSpPr>
            <a:grpSpLocks/>
          </p:cNvGrpSpPr>
          <p:nvPr/>
        </p:nvGrpSpPr>
        <p:grpSpPr bwMode="auto">
          <a:xfrm>
            <a:off x="4835525" y="4294188"/>
            <a:ext cx="1584325" cy="2014537"/>
            <a:chOff x="4836030" y="4294861"/>
            <a:chExt cx="1584176" cy="2014459"/>
          </a:xfrm>
        </p:grpSpPr>
        <p:sp>
          <p:nvSpPr>
            <p:cNvPr id="19" name="Rechthoek 18"/>
            <p:cNvSpPr/>
            <p:nvPr/>
          </p:nvSpPr>
          <p:spPr>
            <a:xfrm>
              <a:off x="483603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44046" name="Afbeelding 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11130" y="4549148"/>
              <a:ext cx="1181535" cy="157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ep 12"/>
          <p:cNvGrpSpPr>
            <a:grpSpLocks/>
          </p:cNvGrpSpPr>
          <p:nvPr/>
        </p:nvGrpSpPr>
        <p:grpSpPr bwMode="auto">
          <a:xfrm>
            <a:off x="2724150" y="4294188"/>
            <a:ext cx="1584325" cy="2014537"/>
            <a:chOff x="2723795" y="4294861"/>
            <a:chExt cx="1584176" cy="2014459"/>
          </a:xfrm>
        </p:grpSpPr>
        <p:sp>
          <p:nvSpPr>
            <p:cNvPr id="18" name="Rechthoek 17"/>
            <p:cNvSpPr/>
            <p:nvPr/>
          </p:nvSpPr>
          <p:spPr>
            <a:xfrm>
              <a:off x="2723795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44044" name="Afbeelding 10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43861" y="4509120"/>
              <a:ext cx="1222285" cy="1616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Afbeelding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0113" y="3235325"/>
            <a:ext cx="11049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1125538"/>
            <a:ext cx="20415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4052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eeuwpop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627313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44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24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-SoundBible.com-6818138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5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348038" y="836613"/>
            <a:ext cx="2447925" cy="300990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45058" name="Tekstvak 26"/>
          <p:cNvSpPr txBox="1">
            <a:spLocks noChangeArrowheads="1"/>
          </p:cNvSpPr>
          <p:nvPr/>
        </p:nvSpPr>
        <p:spPr bwMode="auto">
          <a:xfrm>
            <a:off x="2533650" y="188913"/>
            <a:ext cx="4025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Welke sneeuwpop is hetzelfde?</a:t>
            </a:r>
          </a:p>
        </p:txBody>
      </p:sp>
      <p:grpSp>
        <p:nvGrpSpPr>
          <p:cNvPr id="13" name="Groep 12"/>
          <p:cNvGrpSpPr>
            <a:grpSpLocks/>
          </p:cNvGrpSpPr>
          <p:nvPr/>
        </p:nvGrpSpPr>
        <p:grpSpPr bwMode="auto">
          <a:xfrm>
            <a:off x="6948488" y="4294188"/>
            <a:ext cx="1584325" cy="2014537"/>
            <a:chOff x="6948264" y="4294861"/>
            <a:chExt cx="1584176" cy="2014459"/>
          </a:xfrm>
        </p:grpSpPr>
        <p:sp>
          <p:nvSpPr>
            <p:cNvPr id="20" name="Rechthoek 19"/>
            <p:cNvSpPr/>
            <p:nvPr/>
          </p:nvSpPr>
          <p:spPr>
            <a:xfrm>
              <a:off x="6948264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45074" name="Afbeelding 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72356" y="4562700"/>
              <a:ext cx="1316068" cy="157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ep 15"/>
          <p:cNvGrpSpPr>
            <a:grpSpLocks/>
          </p:cNvGrpSpPr>
          <p:nvPr/>
        </p:nvGrpSpPr>
        <p:grpSpPr bwMode="auto">
          <a:xfrm>
            <a:off x="611188" y="4294188"/>
            <a:ext cx="1584325" cy="2014537"/>
            <a:chOff x="611560" y="4294861"/>
            <a:chExt cx="1584176" cy="2014459"/>
          </a:xfrm>
        </p:grpSpPr>
        <p:sp>
          <p:nvSpPr>
            <p:cNvPr id="17" name="Rechthoek 16"/>
            <p:cNvSpPr/>
            <p:nvPr/>
          </p:nvSpPr>
          <p:spPr>
            <a:xfrm>
              <a:off x="61156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45072" name="Afbeelding 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55576" y="4562701"/>
              <a:ext cx="1314198" cy="1578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ep 10"/>
          <p:cNvGrpSpPr>
            <a:grpSpLocks/>
          </p:cNvGrpSpPr>
          <p:nvPr/>
        </p:nvGrpSpPr>
        <p:grpSpPr bwMode="auto">
          <a:xfrm>
            <a:off x="2724150" y="4294188"/>
            <a:ext cx="1584325" cy="2014537"/>
            <a:chOff x="2723795" y="4294861"/>
            <a:chExt cx="1584176" cy="2014459"/>
          </a:xfrm>
        </p:grpSpPr>
        <p:sp>
          <p:nvSpPr>
            <p:cNvPr id="18" name="Rechthoek 17"/>
            <p:cNvSpPr/>
            <p:nvPr/>
          </p:nvSpPr>
          <p:spPr>
            <a:xfrm>
              <a:off x="2723795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45070" name="Afbeelding 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43808" y="4562700"/>
              <a:ext cx="1316068" cy="157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ep 11"/>
          <p:cNvGrpSpPr>
            <a:grpSpLocks/>
          </p:cNvGrpSpPr>
          <p:nvPr/>
        </p:nvGrpSpPr>
        <p:grpSpPr bwMode="auto">
          <a:xfrm>
            <a:off x="4835525" y="4294188"/>
            <a:ext cx="1584325" cy="2014537"/>
            <a:chOff x="4836030" y="4294861"/>
            <a:chExt cx="1584176" cy="2014459"/>
          </a:xfrm>
        </p:grpSpPr>
        <p:sp>
          <p:nvSpPr>
            <p:cNvPr id="19" name="Rechthoek 18"/>
            <p:cNvSpPr/>
            <p:nvPr/>
          </p:nvSpPr>
          <p:spPr>
            <a:xfrm>
              <a:off x="483603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45068" name="Afbeelding 9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984124" y="4562700"/>
              <a:ext cx="1316068" cy="1578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Afbeelding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1863" y="3235325"/>
            <a:ext cx="1106487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1190625"/>
            <a:ext cx="20447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5076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eeuwpop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627313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45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24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7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1588" y="-2043113"/>
            <a:ext cx="9145588" cy="9144001"/>
          </a:xfrm>
        </p:spPr>
      </p:pic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900113" y="788988"/>
            <a:ext cx="7667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0000">
                <a:solidFill>
                  <a:srgbClr val="C00000"/>
                </a:solidFill>
                <a:latin typeface="Calibri" pitchFamily="34" charset="0"/>
              </a:rPr>
              <a:t>Goed gedaan!</a:t>
            </a:r>
          </a:p>
        </p:txBody>
      </p:sp>
      <p:sp>
        <p:nvSpPr>
          <p:cNvPr id="6" name="Actieknop: Introductiepagina 5">
            <a:hlinkClick r:id="" action="ppaction://hlinkshowjump?jump=firstslide" highlightClick="1"/>
          </p:cNvPr>
          <p:cNvSpPr/>
          <p:nvPr/>
        </p:nvSpPr>
        <p:spPr>
          <a:xfrm>
            <a:off x="8027988" y="6165850"/>
            <a:ext cx="865187" cy="692150"/>
          </a:xfrm>
          <a:prstGeom prst="actionButtonHo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ds Cheering-SoundBible.com-6818138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5127625" y="892175"/>
            <a:ext cx="3421063" cy="368935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468313" y="876300"/>
            <a:ext cx="3419475" cy="368935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2650" y="1312863"/>
            <a:ext cx="25146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kstvak 2"/>
          <p:cNvSpPr txBox="1">
            <a:spLocks noChangeArrowheads="1"/>
          </p:cNvSpPr>
          <p:nvPr/>
        </p:nvSpPr>
        <p:spPr bwMode="auto">
          <a:xfrm>
            <a:off x="1036638" y="36513"/>
            <a:ext cx="7019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Kijk goed naar de sneeuwpop met de rode rand, </a:t>
            </a:r>
          </a:p>
          <a:p>
            <a:pPr algn="ctr"/>
            <a:r>
              <a:rPr lang="nl-NL" sz="2000" b="1">
                <a:cs typeface="Arial" charset="0"/>
              </a:rPr>
              <a:t>wat ontbreekt er op de sneeuwpop met de blauwe rand?</a:t>
            </a:r>
          </a:p>
        </p:txBody>
      </p:sp>
      <p:grpSp>
        <p:nvGrpSpPr>
          <p:cNvPr id="11" name="Groep 10"/>
          <p:cNvGrpSpPr>
            <a:grpSpLocks/>
          </p:cNvGrpSpPr>
          <p:nvPr/>
        </p:nvGrpSpPr>
        <p:grpSpPr bwMode="auto">
          <a:xfrm>
            <a:off x="5489575" y="4868863"/>
            <a:ext cx="1368425" cy="1476375"/>
            <a:chOff x="5490102" y="4869160"/>
            <a:chExt cx="1368152" cy="1475458"/>
          </a:xfrm>
        </p:grpSpPr>
        <p:sp>
          <p:nvSpPr>
            <p:cNvPr id="20" name="Rechthoek 19"/>
            <p:cNvSpPr/>
            <p:nvPr/>
          </p:nvSpPr>
          <p:spPr>
            <a:xfrm>
              <a:off x="5490102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6407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52120" y="5368533"/>
              <a:ext cx="1044116" cy="47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ep 11"/>
          <p:cNvGrpSpPr>
            <a:grpSpLocks/>
          </p:cNvGrpSpPr>
          <p:nvPr/>
        </p:nvGrpSpPr>
        <p:grpSpPr bwMode="auto">
          <a:xfrm>
            <a:off x="7164388" y="4868863"/>
            <a:ext cx="1368425" cy="1476375"/>
            <a:chOff x="7164288" y="4869160"/>
            <a:chExt cx="1368152" cy="1475458"/>
          </a:xfrm>
        </p:grpSpPr>
        <p:sp>
          <p:nvSpPr>
            <p:cNvPr id="21" name="Rechthoek 20"/>
            <p:cNvSpPr/>
            <p:nvPr/>
          </p:nvSpPr>
          <p:spPr>
            <a:xfrm>
              <a:off x="7164288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6405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494167" y="5318766"/>
              <a:ext cx="708393" cy="576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ep 7"/>
          <p:cNvGrpSpPr>
            <a:grpSpLocks/>
          </p:cNvGrpSpPr>
          <p:nvPr/>
        </p:nvGrpSpPr>
        <p:grpSpPr bwMode="auto">
          <a:xfrm>
            <a:off x="468313" y="4868863"/>
            <a:ext cx="1366837" cy="1476375"/>
            <a:chOff x="467544" y="4869160"/>
            <a:chExt cx="1368152" cy="1475458"/>
          </a:xfrm>
        </p:grpSpPr>
        <p:sp>
          <p:nvSpPr>
            <p:cNvPr id="17" name="Rechthoek 16"/>
            <p:cNvSpPr/>
            <p:nvPr/>
          </p:nvSpPr>
          <p:spPr>
            <a:xfrm>
              <a:off x="467544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6403" name="Picture 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33516" y="5462828"/>
              <a:ext cx="836207" cy="288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ep 9"/>
          <p:cNvGrpSpPr>
            <a:grpSpLocks/>
          </p:cNvGrpSpPr>
          <p:nvPr/>
        </p:nvGrpSpPr>
        <p:grpSpPr bwMode="auto">
          <a:xfrm>
            <a:off x="3816350" y="4868863"/>
            <a:ext cx="1368425" cy="1476375"/>
            <a:chOff x="3815916" y="4869160"/>
            <a:chExt cx="1368152" cy="1475458"/>
          </a:xfrm>
        </p:grpSpPr>
        <p:sp>
          <p:nvSpPr>
            <p:cNvPr id="19" name="Rechthoek 18"/>
            <p:cNvSpPr/>
            <p:nvPr/>
          </p:nvSpPr>
          <p:spPr>
            <a:xfrm>
              <a:off x="3815916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6401" name="Picture 1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349999" y="5050411"/>
              <a:ext cx="282707" cy="111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2141538" y="4868863"/>
            <a:ext cx="1368425" cy="1476375"/>
            <a:chOff x="2141730" y="4869160"/>
            <a:chExt cx="1368152" cy="1475458"/>
          </a:xfrm>
        </p:grpSpPr>
        <p:sp>
          <p:nvSpPr>
            <p:cNvPr id="18" name="Rechthoek 17"/>
            <p:cNvSpPr/>
            <p:nvPr/>
          </p:nvSpPr>
          <p:spPr>
            <a:xfrm>
              <a:off x="2141730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6399" name="Picture 1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67973" y="5234279"/>
              <a:ext cx="1115665" cy="745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4" name="Afbeelding 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26088" y="1239838"/>
            <a:ext cx="257492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86013" y="3933825"/>
            <a:ext cx="1106487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6409" name="Picture 2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kijk1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0" fill="hold"/>
                                        <p:tgtEl>
                                          <p:spTgt spid="164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-SoundBible.com-6818138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0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5076825" y="900113"/>
            <a:ext cx="3455988" cy="372745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468313" y="884238"/>
            <a:ext cx="3455987" cy="372745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6938" y="1274763"/>
            <a:ext cx="2540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468313" y="4868863"/>
            <a:ext cx="1366837" cy="1476375"/>
            <a:chOff x="467544" y="4869160"/>
            <a:chExt cx="1368152" cy="1475458"/>
          </a:xfrm>
        </p:grpSpPr>
        <p:sp>
          <p:nvSpPr>
            <p:cNvPr id="17" name="Rechthoek 16"/>
            <p:cNvSpPr/>
            <p:nvPr/>
          </p:nvSpPr>
          <p:spPr>
            <a:xfrm>
              <a:off x="467544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7431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28315" y="5432510"/>
              <a:ext cx="1046610" cy="38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ep 9"/>
          <p:cNvGrpSpPr>
            <a:grpSpLocks/>
          </p:cNvGrpSpPr>
          <p:nvPr/>
        </p:nvGrpSpPr>
        <p:grpSpPr bwMode="auto">
          <a:xfrm>
            <a:off x="2141538" y="4868863"/>
            <a:ext cx="1368425" cy="1476375"/>
            <a:chOff x="2141730" y="4869160"/>
            <a:chExt cx="1368152" cy="1475458"/>
          </a:xfrm>
        </p:grpSpPr>
        <p:sp>
          <p:nvSpPr>
            <p:cNvPr id="18" name="Rechthoek 17"/>
            <p:cNvSpPr/>
            <p:nvPr/>
          </p:nvSpPr>
          <p:spPr>
            <a:xfrm>
              <a:off x="2141730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7429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00723" y="5305793"/>
              <a:ext cx="1050165" cy="635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ep 11"/>
          <p:cNvGrpSpPr>
            <a:grpSpLocks/>
          </p:cNvGrpSpPr>
          <p:nvPr/>
        </p:nvGrpSpPr>
        <p:grpSpPr bwMode="auto">
          <a:xfrm>
            <a:off x="5489575" y="4868863"/>
            <a:ext cx="1368425" cy="1476375"/>
            <a:chOff x="5490102" y="4869160"/>
            <a:chExt cx="1368152" cy="1475458"/>
          </a:xfrm>
        </p:grpSpPr>
        <p:sp>
          <p:nvSpPr>
            <p:cNvPr id="20" name="Rechthoek 19"/>
            <p:cNvSpPr/>
            <p:nvPr/>
          </p:nvSpPr>
          <p:spPr>
            <a:xfrm>
              <a:off x="5490102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7427" name="Picture 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V="1">
              <a:off x="5796136" y="5226676"/>
              <a:ext cx="720529" cy="794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ep 12"/>
          <p:cNvGrpSpPr>
            <a:grpSpLocks/>
          </p:cNvGrpSpPr>
          <p:nvPr/>
        </p:nvGrpSpPr>
        <p:grpSpPr bwMode="auto">
          <a:xfrm>
            <a:off x="7164388" y="4868863"/>
            <a:ext cx="1368425" cy="1476375"/>
            <a:chOff x="7164288" y="4869160"/>
            <a:chExt cx="1368152" cy="1475458"/>
          </a:xfrm>
        </p:grpSpPr>
        <p:sp>
          <p:nvSpPr>
            <p:cNvPr id="21" name="Rechthoek 20"/>
            <p:cNvSpPr/>
            <p:nvPr/>
          </p:nvSpPr>
          <p:spPr>
            <a:xfrm>
              <a:off x="7164288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7425" name="Picture 10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09129" y="5154188"/>
              <a:ext cx="635279" cy="939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ep 10"/>
          <p:cNvGrpSpPr>
            <a:grpSpLocks/>
          </p:cNvGrpSpPr>
          <p:nvPr/>
        </p:nvGrpSpPr>
        <p:grpSpPr bwMode="auto">
          <a:xfrm>
            <a:off x="3816350" y="4868863"/>
            <a:ext cx="1368425" cy="1476375"/>
            <a:chOff x="3815916" y="4869160"/>
            <a:chExt cx="1368152" cy="1475458"/>
          </a:xfrm>
        </p:grpSpPr>
        <p:sp>
          <p:nvSpPr>
            <p:cNvPr id="19" name="Rechthoek 18"/>
            <p:cNvSpPr/>
            <p:nvPr/>
          </p:nvSpPr>
          <p:spPr>
            <a:xfrm>
              <a:off x="3815916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7423" name="Picture 1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036395" y="5212138"/>
              <a:ext cx="927193" cy="823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7" name="Tekstvak 26"/>
          <p:cNvSpPr txBox="1">
            <a:spLocks noChangeArrowheads="1"/>
          </p:cNvSpPr>
          <p:nvPr/>
        </p:nvSpPr>
        <p:spPr bwMode="auto">
          <a:xfrm>
            <a:off x="1036638" y="36513"/>
            <a:ext cx="7019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Kijk goed naar de sneeuwpop met de rode rand, </a:t>
            </a:r>
          </a:p>
          <a:p>
            <a:pPr algn="ctr"/>
            <a:r>
              <a:rPr lang="nl-NL" sz="2000" b="1">
                <a:cs typeface="Arial" charset="0"/>
              </a:rPr>
              <a:t>wat ontbreekt er op de sneeuwpop met de blauwe rand?</a:t>
            </a:r>
          </a:p>
        </p:txBody>
      </p:sp>
      <p:pic>
        <p:nvPicPr>
          <p:cNvPr id="17418" name="Afbeelding 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35638" y="1274763"/>
            <a:ext cx="219075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80288" y="3933825"/>
            <a:ext cx="1106487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7433" name="Picture 2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kijk1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0" fill="hold"/>
                                        <p:tgtEl>
                                          <p:spTgt spid="174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3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5127625" y="892175"/>
            <a:ext cx="3421063" cy="368935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468313" y="876300"/>
            <a:ext cx="3419475" cy="368935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2650" y="1312863"/>
            <a:ext cx="25146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kstvak 2"/>
          <p:cNvSpPr txBox="1">
            <a:spLocks noChangeArrowheads="1"/>
          </p:cNvSpPr>
          <p:nvPr/>
        </p:nvSpPr>
        <p:spPr bwMode="auto">
          <a:xfrm>
            <a:off x="1036638" y="36513"/>
            <a:ext cx="7019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Kijk goed naar de sneeuwpop met de rode rand, </a:t>
            </a:r>
          </a:p>
          <a:p>
            <a:pPr algn="ctr"/>
            <a:r>
              <a:rPr lang="nl-NL" sz="2000" b="1">
                <a:cs typeface="Arial" charset="0"/>
              </a:rPr>
              <a:t>wat ontbreekt er op de sneeuwpop met de blauwe rand?</a:t>
            </a:r>
          </a:p>
        </p:txBody>
      </p:sp>
      <p:grpSp>
        <p:nvGrpSpPr>
          <p:cNvPr id="11" name="Groep 10"/>
          <p:cNvGrpSpPr>
            <a:grpSpLocks/>
          </p:cNvGrpSpPr>
          <p:nvPr/>
        </p:nvGrpSpPr>
        <p:grpSpPr bwMode="auto">
          <a:xfrm>
            <a:off x="5489575" y="4868863"/>
            <a:ext cx="1368425" cy="1476375"/>
            <a:chOff x="5490102" y="4869160"/>
            <a:chExt cx="1368152" cy="1475458"/>
          </a:xfrm>
        </p:grpSpPr>
        <p:sp>
          <p:nvSpPr>
            <p:cNvPr id="20" name="Rechthoek 19"/>
            <p:cNvSpPr/>
            <p:nvPr/>
          </p:nvSpPr>
          <p:spPr>
            <a:xfrm>
              <a:off x="5490102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8455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52120" y="5368533"/>
              <a:ext cx="1044116" cy="47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ep 11"/>
          <p:cNvGrpSpPr>
            <a:grpSpLocks/>
          </p:cNvGrpSpPr>
          <p:nvPr/>
        </p:nvGrpSpPr>
        <p:grpSpPr bwMode="auto">
          <a:xfrm>
            <a:off x="7164388" y="4868863"/>
            <a:ext cx="1368425" cy="1476375"/>
            <a:chOff x="7164288" y="4869160"/>
            <a:chExt cx="1368152" cy="1475458"/>
          </a:xfrm>
        </p:grpSpPr>
        <p:sp>
          <p:nvSpPr>
            <p:cNvPr id="21" name="Rechthoek 20"/>
            <p:cNvSpPr/>
            <p:nvPr/>
          </p:nvSpPr>
          <p:spPr>
            <a:xfrm>
              <a:off x="7164288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8453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494167" y="5318766"/>
              <a:ext cx="708393" cy="576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ep 7"/>
          <p:cNvGrpSpPr>
            <a:grpSpLocks/>
          </p:cNvGrpSpPr>
          <p:nvPr/>
        </p:nvGrpSpPr>
        <p:grpSpPr bwMode="auto">
          <a:xfrm>
            <a:off x="468313" y="4868863"/>
            <a:ext cx="1366837" cy="1476375"/>
            <a:chOff x="467544" y="4869160"/>
            <a:chExt cx="1368152" cy="1475458"/>
          </a:xfrm>
        </p:grpSpPr>
        <p:sp>
          <p:nvSpPr>
            <p:cNvPr id="17" name="Rechthoek 16"/>
            <p:cNvSpPr/>
            <p:nvPr/>
          </p:nvSpPr>
          <p:spPr>
            <a:xfrm>
              <a:off x="467544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8451" name="Picture 1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33516" y="5462828"/>
              <a:ext cx="836207" cy="288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ep 9"/>
          <p:cNvGrpSpPr>
            <a:grpSpLocks/>
          </p:cNvGrpSpPr>
          <p:nvPr/>
        </p:nvGrpSpPr>
        <p:grpSpPr bwMode="auto">
          <a:xfrm>
            <a:off x="3816350" y="4868863"/>
            <a:ext cx="1368425" cy="1476375"/>
            <a:chOff x="3815916" y="4869160"/>
            <a:chExt cx="1368152" cy="1475458"/>
          </a:xfrm>
        </p:grpSpPr>
        <p:sp>
          <p:nvSpPr>
            <p:cNvPr id="19" name="Rechthoek 18"/>
            <p:cNvSpPr/>
            <p:nvPr/>
          </p:nvSpPr>
          <p:spPr>
            <a:xfrm>
              <a:off x="3815916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8449" name="Picture 1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349999" y="5050411"/>
              <a:ext cx="282707" cy="111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2141538" y="4868863"/>
            <a:ext cx="1368425" cy="1476375"/>
            <a:chOff x="2141730" y="4869160"/>
            <a:chExt cx="1368152" cy="1475458"/>
          </a:xfrm>
        </p:grpSpPr>
        <p:sp>
          <p:nvSpPr>
            <p:cNvPr id="18" name="Rechthoek 17"/>
            <p:cNvSpPr/>
            <p:nvPr/>
          </p:nvSpPr>
          <p:spPr>
            <a:xfrm>
              <a:off x="2141730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8447" name="Picture 14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67973" y="5234279"/>
              <a:ext cx="1115665" cy="745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42" name="Afbeelding 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95913" y="1773238"/>
            <a:ext cx="2921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26325" y="3933825"/>
            <a:ext cx="1106488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8457" name="Picture 2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kijk1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0" fill="hold"/>
                                        <p:tgtEl>
                                          <p:spTgt spid="184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-SoundBible.com-6818138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5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5076825" y="900113"/>
            <a:ext cx="3455988" cy="372745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468313" y="884238"/>
            <a:ext cx="3455987" cy="372745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6938" y="1274763"/>
            <a:ext cx="2540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5450" y="1274763"/>
            <a:ext cx="2540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468313" y="4868863"/>
            <a:ext cx="1366837" cy="1476375"/>
            <a:chOff x="467544" y="4869160"/>
            <a:chExt cx="1368152" cy="1475458"/>
          </a:xfrm>
        </p:grpSpPr>
        <p:sp>
          <p:nvSpPr>
            <p:cNvPr id="17" name="Rechthoek 16"/>
            <p:cNvSpPr/>
            <p:nvPr/>
          </p:nvSpPr>
          <p:spPr>
            <a:xfrm>
              <a:off x="467544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9479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28315" y="5432510"/>
              <a:ext cx="1046610" cy="38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ep 9"/>
          <p:cNvGrpSpPr>
            <a:grpSpLocks/>
          </p:cNvGrpSpPr>
          <p:nvPr/>
        </p:nvGrpSpPr>
        <p:grpSpPr bwMode="auto">
          <a:xfrm>
            <a:off x="2141538" y="4868863"/>
            <a:ext cx="1368425" cy="1476375"/>
            <a:chOff x="2141730" y="4869160"/>
            <a:chExt cx="1368152" cy="1475458"/>
          </a:xfrm>
        </p:grpSpPr>
        <p:sp>
          <p:nvSpPr>
            <p:cNvPr id="18" name="Rechthoek 17"/>
            <p:cNvSpPr/>
            <p:nvPr/>
          </p:nvSpPr>
          <p:spPr>
            <a:xfrm>
              <a:off x="2141730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9477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00723" y="5305793"/>
              <a:ext cx="1050165" cy="635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ep 11"/>
          <p:cNvGrpSpPr>
            <a:grpSpLocks/>
          </p:cNvGrpSpPr>
          <p:nvPr/>
        </p:nvGrpSpPr>
        <p:grpSpPr bwMode="auto">
          <a:xfrm>
            <a:off x="5489575" y="4868863"/>
            <a:ext cx="1368425" cy="1476375"/>
            <a:chOff x="5490102" y="4869160"/>
            <a:chExt cx="1368152" cy="1475458"/>
          </a:xfrm>
        </p:grpSpPr>
        <p:sp>
          <p:nvSpPr>
            <p:cNvPr id="20" name="Rechthoek 19"/>
            <p:cNvSpPr/>
            <p:nvPr/>
          </p:nvSpPr>
          <p:spPr>
            <a:xfrm>
              <a:off x="5490102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9475" name="Picture 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V="1">
              <a:off x="5796136" y="5226676"/>
              <a:ext cx="720529" cy="794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ep 12"/>
          <p:cNvGrpSpPr>
            <a:grpSpLocks/>
          </p:cNvGrpSpPr>
          <p:nvPr/>
        </p:nvGrpSpPr>
        <p:grpSpPr bwMode="auto">
          <a:xfrm>
            <a:off x="7164388" y="4868863"/>
            <a:ext cx="1368425" cy="1476375"/>
            <a:chOff x="7164288" y="4869160"/>
            <a:chExt cx="1368152" cy="1475458"/>
          </a:xfrm>
        </p:grpSpPr>
        <p:sp>
          <p:nvSpPr>
            <p:cNvPr id="21" name="Rechthoek 20"/>
            <p:cNvSpPr/>
            <p:nvPr/>
          </p:nvSpPr>
          <p:spPr>
            <a:xfrm>
              <a:off x="7164288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9473" name="Picture 1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609129" y="5154188"/>
              <a:ext cx="635279" cy="939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ep 10"/>
          <p:cNvGrpSpPr>
            <a:grpSpLocks/>
          </p:cNvGrpSpPr>
          <p:nvPr/>
        </p:nvGrpSpPr>
        <p:grpSpPr bwMode="auto">
          <a:xfrm>
            <a:off x="3816350" y="4868863"/>
            <a:ext cx="1368425" cy="1476375"/>
            <a:chOff x="3815916" y="4869160"/>
            <a:chExt cx="1368152" cy="1475458"/>
          </a:xfrm>
        </p:grpSpPr>
        <p:sp>
          <p:nvSpPr>
            <p:cNvPr id="19" name="Rechthoek 18"/>
            <p:cNvSpPr/>
            <p:nvPr/>
          </p:nvSpPr>
          <p:spPr>
            <a:xfrm>
              <a:off x="3815916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9471" name="Picture 1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036395" y="5212138"/>
              <a:ext cx="927193" cy="823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Afbeelding 1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4213" y="3933825"/>
            <a:ext cx="11049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Tekstvak 26"/>
          <p:cNvSpPr txBox="1">
            <a:spLocks noChangeArrowheads="1"/>
          </p:cNvSpPr>
          <p:nvPr/>
        </p:nvSpPr>
        <p:spPr bwMode="auto">
          <a:xfrm>
            <a:off x="1036638" y="36513"/>
            <a:ext cx="7019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Kijk goed naar de sneeuwpop met de rode rand, </a:t>
            </a:r>
          </a:p>
          <a:p>
            <a:pPr algn="ctr"/>
            <a:r>
              <a:rPr lang="nl-NL" sz="2000" b="1">
                <a:cs typeface="Arial" charset="0"/>
              </a:rPr>
              <a:t>wat ontbreekt er op de sneeuwpop met de blauwe rand?</a:t>
            </a:r>
          </a:p>
        </p:txBody>
      </p:sp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9481" name="Picture 2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kijk1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0" fill="hold"/>
                                        <p:tgtEl>
                                          <p:spTgt spid="194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8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5076825" y="900113"/>
            <a:ext cx="3455988" cy="3727450"/>
          </a:xfrm>
          <a:prstGeom prst="rect">
            <a:avLst/>
          </a:prstGeom>
          <a:solidFill>
            <a:schemeClr val="bg1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0482" name="Afbeelding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1408113"/>
            <a:ext cx="2654300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hthoek 1"/>
          <p:cNvSpPr/>
          <p:nvPr/>
        </p:nvSpPr>
        <p:spPr>
          <a:xfrm>
            <a:off x="468313" y="884238"/>
            <a:ext cx="3455987" cy="372745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6938" y="1274763"/>
            <a:ext cx="2540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ep 8"/>
          <p:cNvGrpSpPr>
            <a:grpSpLocks/>
          </p:cNvGrpSpPr>
          <p:nvPr/>
        </p:nvGrpSpPr>
        <p:grpSpPr bwMode="auto">
          <a:xfrm>
            <a:off x="468313" y="4868863"/>
            <a:ext cx="1366837" cy="1476375"/>
            <a:chOff x="467544" y="4869160"/>
            <a:chExt cx="1368152" cy="1475458"/>
          </a:xfrm>
        </p:grpSpPr>
        <p:sp>
          <p:nvSpPr>
            <p:cNvPr id="17" name="Rechthoek 16"/>
            <p:cNvSpPr/>
            <p:nvPr/>
          </p:nvSpPr>
          <p:spPr>
            <a:xfrm>
              <a:off x="467544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0503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28315" y="5432510"/>
              <a:ext cx="1046610" cy="38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ep 9"/>
          <p:cNvGrpSpPr>
            <a:grpSpLocks/>
          </p:cNvGrpSpPr>
          <p:nvPr/>
        </p:nvGrpSpPr>
        <p:grpSpPr bwMode="auto">
          <a:xfrm>
            <a:off x="2141538" y="4868863"/>
            <a:ext cx="1368425" cy="1476375"/>
            <a:chOff x="2141730" y="4869160"/>
            <a:chExt cx="1368152" cy="1475458"/>
          </a:xfrm>
        </p:grpSpPr>
        <p:sp>
          <p:nvSpPr>
            <p:cNvPr id="18" name="Rechthoek 17"/>
            <p:cNvSpPr/>
            <p:nvPr/>
          </p:nvSpPr>
          <p:spPr>
            <a:xfrm>
              <a:off x="2141730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0501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300723" y="5305793"/>
              <a:ext cx="1050165" cy="635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ep 11"/>
          <p:cNvGrpSpPr>
            <a:grpSpLocks/>
          </p:cNvGrpSpPr>
          <p:nvPr/>
        </p:nvGrpSpPr>
        <p:grpSpPr bwMode="auto">
          <a:xfrm>
            <a:off x="5489575" y="4868863"/>
            <a:ext cx="1368425" cy="1476375"/>
            <a:chOff x="5490102" y="4869160"/>
            <a:chExt cx="1368152" cy="1475458"/>
          </a:xfrm>
        </p:grpSpPr>
        <p:sp>
          <p:nvSpPr>
            <p:cNvPr id="20" name="Rechthoek 19"/>
            <p:cNvSpPr/>
            <p:nvPr/>
          </p:nvSpPr>
          <p:spPr>
            <a:xfrm>
              <a:off x="5490102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0499" name="Picture 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V="1">
              <a:off x="5796136" y="5226676"/>
              <a:ext cx="720529" cy="794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ep 12"/>
          <p:cNvGrpSpPr>
            <a:grpSpLocks/>
          </p:cNvGrpSpPr>
          <p:nvPr/>
        </p:nvGrpSpPr>
        <p:grpSpPr bwMode="auto">
          <a:xfrm>
            <a:off x="7164388" y="4868863"/>
            <a:ext cx="1368425" cy="1476375"/>
            <a:chOff x="7164288" y="4869160"/>
            <a:chExt cx="1368152" cy="1475458"/>
          </a:xfrm>
        </p:grpSpPr>
        <p:sp>
          <p:nvSpPr>
            <p:cNvPr id="21" name="Rechthoek 20"/>
            <p:cNvSpPr/>
            <p:nvPr/>
          </p:nvSpPr>
          <p:spPr>
            <a:xfrm>
              <a:off x="7164288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0497" name="Picture 1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7609129" y="5154188"/>
              <a:ext cx="635279" cy="939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ep 10"/>
          <p:cNvGrpSpPr>
            <a:grpSpLocks/>
          </p:cNvGrpSpPr>
          <p:nvPr/>
        </p:nvGrpSpPr>
        <p:grpSpPr bwMode="auto">
          <a:xfrm>
            <a:off x="3816350" y="4868863"/>
            <a:ext cx="1368425" cy="1476375"/>
            <a:chOff x="3815916" y="4869160"/>
            <a:chExt cx="1368152" cy="1475458"/>
          </a:xfrm>
        </p:grpSpPr>
        <p:sp>
          <p:nvSpPr>
            <p:cNvPr id="19" name="Rechthoek 18"/>
            <p:cNvSpPr/>
            <p:nvPr/>
          </p:nvSpPr>
          <p:spPr>
            <a:xfrm>
              <a:off x="3815916" y="4869160"/>
              <a:ext cx="1368152" cy="1475458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0495" name="Picture 1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036395" y="5212138"/>
              <a:ext cx="927193" cy="823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Afbeelding 1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86013" y="3933825"/>
            <a:ext cx="1106487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Tekstvak 26"/>
          <p:cNvSpPr txBox="1">
            <a:spLocks noChangeArrowheads="1"/>
          </p:cNvSpPr>
          <p:nvPr/>
        </p:nvSpPr>
        <p:spPr bwMode="auto">
          <a:xfrm>
            <a:off x="1036638" y="36513"/>
            <a:ext cx="7019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Kijk goed naar de sneeuwpop met de rode rand, </a:t>
            </a:r>
          </a:p>
          <a:p>
            <a:pPr algn="ctr"/>
            <a:r>
              <a:rPr lang="nl-NL" sz="2000" b="1">
                <a:cs typeface="Arial" charset="0"/>
              </a:rPr>
              <a:t>wat ontbreekt er op de sneeuwpop met de blauwe rand?</a:t>
            </a:r>
          </a:p>
        </p:txBody>
      </p:sp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0505" name="Picture 2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kijk1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0" fill="hold"/>
                                        <p:tgtEl>
                                          <p:spTgt spid="205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0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348038" y="836613"/>
            <a:ext cx="2447925" cy="3009900"/>
          </a:xfrm>
          <a:prstGeom prst="rect">
            <a:avLst/>
          </a:prstGeom>
          <a:solidFill>
            <a:schemeClr val="bg1"/>
          </a:solidFill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1506" name="Tekstvak 26"/>
          <p:cNvSpPr txBox="1">
            <a:spLocks noChangeArrowheads="1"/>
          </p:cNvSpPr>
          <p:nvPr/>
        </p:nvSpPr>
        <p:spPr bwMode="auto">
          <a:xfrm>
            <a:off x="2533650" y="188913"/>
            <a:ext cx="4025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nl-NL" sz="2000" b="1">
                <a:cs typeface="Arial" charset="0"/>
              </a:rPr>
              <a:t>Welke sneeuwpop is hetzelfde?</a:t>
            </a:r>
          </a:p>
        </p:txBody>
      </p:sp>
      <p:grpSp>
        <p:nvGrpSpPr>
          <p:cNvPr id="12" name="Groep 11"/>
          <p:cNvGrpSpPr>
            <a:grpSpLocks/>
          </p:cNvGrpSpPr>
          <p:nvPr/>
        </p:nvGrpSpPr>
        <p:grpSpPr bwMode="auto">
          <a:xfrm>
            <a:off x="611188" y="4294188"/>
            <a:ext cx="1584325" cy="2014537"/>
            <a:chOff x="611560" y="4294861"/>
            <a:chExt cx="1584176" cy="2014459"/>
          </a:xfrm>
        </p:grpSpPr>
        <p:sp>
          <p:nvSpPr>
            <p:cNvPr id="17" name="Rechthoek 16"/>
            <p:cNvSpPr/>
            <p:nvPr/>
          </p:nvSpPr>
          <p:spPr>
            <a:xfrm>
              <a:off x="61156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1522" name="Afbeelding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7907" y="4549148"/>
              <a:ext cx="1313813" cy="157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ep 15"/>
          <p:cNvGrpSpPr>
            <a:grpSpLocks/>
          </p:cNvGrpSpPr>
          <p:nvPr/>
        </p:nvGrpSpPr>
        <p:grpSpPr bwMode="auto">
          <a:xfrm>
            <a:off x="6948488" y="4294188"/>
            <a:ext cx="1584325" cy="2014537"/>
            <a:chOff x="6948264" y="4294861"/>
            <a:chExt cx="1584176" cy="2014459"/>
          </a:xfrm>
        </p:grpSpPr>
        <p:sp>
          <p:nvSpPr>
            <p:cNvPr id="20" name="Rechthoek 19"/>
            <p:cNvSpPr/>
            <p:nvPr/>
          </p:nvSpPr>
          <p:spPr>
            <a:xfrm>
              <a:off x="6948264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1520" name="Afbeelding 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92280" y="4549148"/>
              <a:ext cx="1313813" cy="157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ep 14"/>
          <p:cNvGrpSpPr>
            <a:grpSpLocks/>
          </p:cNvGrpSpPr>
          <p:nvPr/>
        </p:nvGrpSpPr>
        <p:grpSpPr bwMode="auto">
          <a:xfrm>
            <a:off x="4835525" y="4294188"/>
            <a:ext cx="1584325" cy="2014537"/>
            <a:chOff x="4836030" y="4294861"/>
            <a:chExt cx="1584176" cy="2014459"/>
          </a:xfrm>
        </p:grpSpPr>
        <p:sp>
          <p:nvSpPr>
            <p:cNvPr id="19" name="Rechthoek 18"/>
            <p:cNvSpPr/>
            <p:nvPr/>
          </p:nvSpPr>
          <p:spPr>
            <a:xfrm>
              <a:off x="4836030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1518" name="Afbeelding 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11130" y="4549148"/>
              <a:ext cx="1181535" cy="1576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ep 12"/>
          <p:cNvGrpSpPr>
            <a:grpSpLocks/>
          </p:cNvGrpSpPr>
          <p:nvPr/>
        </p:nvGrpSpPr>
        <p:grpSpPr bwMode="auto">
          <a:xfrm>
            <a:off x="2724150" y="4294188"/>
            <a:ext cx="1584325" cy="2014537"/>
            <a:chOff x="2723795" y="4294861"/>
            <a:chExt cx="1584176" cy="2014459"/>
          </a:xfrm>
        </p:grpSpPr>
        <p:sp>
          <p:nvSpPr>
            <p:cNvPr id="18" name="Rechthoek 17"/>
            <p:cNvSpPr/>
            <p:nvPr/>
          </p:nvSpPr>
          <p:spPr>
            <a:xfrm>
              <a:off x="2723795" y="4294861"/>
              <a:ext cx="1584176" cy="2014459"/>
            </a:xfrm>
            <a:prstGeom prst="rect">
              <a:avLst/>
            </a:prstGeom>
            <a:solidFill>
              <a:schemeClr val="bg1"/>
            </a:solidFill>
            <a:ln w="101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21516" name="Afbeelding 10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943861" y="4509120"/>
              <a:ext cx="1222285" cy="1616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11" name="Afbeelding 2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1125538"/>
            <a:ext cx="1878013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6825" y="3235325"/>
            <a:ext cx="11049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eknop: Verder of Volgende 4">
            <a:hlinkClick r:id="" action="ppaction://hlinkshowjump?jump=nextslide" highlightClick="1"/>
          </p:cNvPr>
          <p:cNvSpPr/>
          <p:nvPr/>
        </p:nvSpPr>
        <p:spPr>
          <a:xfrm>
            <a:off x="8604250" y="6453188"/>
            <a:ext cx="504825" cy="360362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1524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eeuwpop.wav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627313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4" fill="hold"/>
                                        <p:tgtEl>
                                          <p:spTgt spid="215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Cheering-SoundBible.com-6818138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3185</TotalTime>
  <Words>347</Words>
  <Application>Microsoft Office PowerPoint</Application>
  <PresentationFormat>Diavoorstelling (4:3)</PresentationFormat>
  <Paragraphs>52</Paragraphs>
  <Slides>33</Slides>
  <Notes>0</Notes>
  <HiddenSlides>0</HiddenSlides>
  <MMClips>44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Ontwerpsjabloon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6" baseType="lpstr">
      <vt:lpstr>Arial</vt:lpstr>
      <vt:lpstr>Calibri</vt:lpstr>
      <vt:lpstr>Kantoorthema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</vt:vector>
  </TitlesOfParts>
  <Company>QLiCT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extern</dc:creator>
  <cp:lastModifiedBy>delly</cp:lastModifiedBy>
  <cp:revision>44</cp:revision>
  <dcterms:created xsi:type="dcterms:W3CDTF">2012-12-23T20:23:15Z</dcterms:created>
  <dcterms:modified xsi:type="dcterms:W3CDTF">2013-01-02T21:39:20Z</dcterms:modified>
</cp:coreProperties>
</file>